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3" r:id="rId4"/>
    <p:sldMasterId id="2147483704" r:id="rId5"/>
    <p:sldMasterId id="2147483727" r:id="rId6"/>
    <p:sldMasterId id="2147483972" r:id="rId7"/>
  </p:sldMasterIdLst>
  <p:notesMasterIdLst>
    <p:notesMasterId r:id="rId13"/>
  </p:notesMasterIdLst>
  <p:handoutMasterIdLst>
    <p:handoutMasterId r:id="rId14"/>
  </p:handoutMasterIdLst>
  <p:sldIdLst>
    <p:sldId id="258" r:id="rId8"/>
    <p:sldId id="462" r:id="rId9"/>
    <p:sldId id="436" r:id="rId10"/>
    <p:sldId id="464" r:id="rId11"/>
    <p:sldId id="466" r:id="rId12"/>
  </p:sldIdLst>
  <p:sldSz cx="12192000" cy="6858000"/>
  <p:notesSz cx="6797675" cy="9926638"/>
  <p:embeddedFontLst>
    <p:embeddedFont>
      <p:font typeface="Tw Cen MT" panose="020B0602020104020603" pitchFamily="34" charset="0"/>
      <p:regular r:id="rId15"/>
      <p:bold r:id="rId16"/>
      <p:italic r:id="rId17"/>
      <p:boldItalic r:id="rId18"/>
    </p:embeddedFont>
    <p:embeddedFont>
      <p:font typeface="r2puce" panose="020B0604020202020204" charset="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29F"/>
    <a:srgbClr val="BF30B5"/>
    <a:srgbClr val="884607"/>
    <a:srgbClr val="E97D25"/>
    <a:srgbClr val="F3B915"/>
    <a:srgbClr val="FFFF00"/>
    <a:srgbClr val="FFCC00"/>
    <a:srgbClr val="E2E7FA"/>
    <a:srgbClr val="000000"/>
    <a:srgbClr val="007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310" y="10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3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807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66" y="0"/>
            <a:ext cx="2945923" cy="49807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2D2C2658-79D4-4785-A195-B700CC4B5170}" type="datetimeFigureOut">
              <a:rPr lang="fr-LU" smtClean="0"/>
              <a:t>17/01/2019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62"/>
            <a:ext cx="2945924" cy="49807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66" y="9428562"/>
            <a:ext cx="2945923" cy="498077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40B14831-7932-4848-928B-66938A952A92}" type="slidenum">
              <a:rPr lang="fr-LU" smtClean="0"/>
              <a:t>‹N°›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07558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2B205-0FE2-4371-BB84-0D610698ECC3}" type="datetimeFigureOut">
              <a:rPr lang="fr-FR" smtClean="0"/>
              <a:t>17/01/2019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4616F-5E1B-4611-8399-59CA36F509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29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v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56" b="57191"/>
          <a:stretch/>
        </p:blipFill>
        <p:spPr>
          <a:xfrm>
            <a:off x="1830859" y="2094103"/>
            <a:ext cx="10361141" cy="4758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62632" y="2094103"/>
            <a:ext cx="5437239" cy="1199703"/>
          </a:xfrm>
          <a:effectLst/>
        </p:spPr>
        <p:txBody>
          <a:bodyPr vert="horz" lIns="180000" tIns="180000" rIns="180000" bIns="180000" rtlCol="0" anchor="ctr">
            <a:normAutofit/>
          </a:bodyPr>
          <a:lstStyle>
            <a:lvl1pPr algn="ctr">
              <a:defRPr lang="en-US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lvl="0"/>
            <a:r>
              <a:rPr lang="fr-FR" dirty="0"/>
              <a:t>General </a:t>
            </a:r>
            <a:r>
              <a:rPr lang="fr-FR" dirty="0" err="1"/>
              <a:t>Presentation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5" y="556260"/>
            <a:ext cx="3737066" cy="1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5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v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56" b="57191"/>
          <a:stretch/>
        </p:blipFill>
        <p:spPr>
          <a:xfrm>
            <a:off x="1830859" y="2094103"/>
            <a:ext cx="10361141" cy="4758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632" y="2094103"/>
            <a:ext cx="5437239" cy="1199703"/>
          </a:xfrm>
          <a:effectLst/>
        </p:spPr>
        <p:txBody>
          <a:bodyPr vert="horz" lIns="180000" tIns="180000" rIns="180000" bIns="180000" rtlCol="0" anchor="ctr">
            <a:normAutofit/>
          </a:bodyPr>
          <a:lstStyle>
            <a:lvl1pPr algn="ctr">
              <a:defRPr lang="en-US" dirty="0"/>
            </a:lvl1pPr>
          </a:lstStyle>
          <a:p>
            <a:pPr marL="0" lvl="0"/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2" y="696456"/>
            <a:ext cx="3547533" cy="10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2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o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39900" y="3775587"/>
            <a:ext cx="7237413" cy="16616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fr-FR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1896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3279FF-BF39-4509-AFE2-8E8BC619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2D39D5-CDA8-44AB-8F4F-543EF895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84000"/>
            <a:ext cx="9768619" cy="382502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A76CB0B-4BFA-4FE0-9C2B-431DF0A4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2482" y="5753037"/>
            <a:ext cx="720365" cy="365125"/>
          </a:xfrm>
        </p:spPr>
        <p:txBody>
          <a:bodyPr/>
          <a:lstStyle/>
          <a:p>
            <a:fld id="{A825CE6F-DFFC-45AE-9252-AF520888F2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666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g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6" y="1455174"/>
            <a:ext cx="9063703" cy="3814916"/>
          </a:xfrm>
        </p:spPr>
        <p:txBody>
          <a:bodyPr anchor="t"/>
          <a:lstStyle>
            <a:lvl2pPr marL="742950" indent="-285750">
              <a:buFontTx/>
              <a:buBlip>
                <a:blip r:embed="rId2"/>
              </a:buBlip>
              <a:defRPr/>
            </a:lvl2pPr>
            <a:lvl3pPr marL="1200150" indent="-285750">
              <a:buFontTx/>
              <a:buBlip>
                <a:blip r:embed="rId2"/>
              </a:buBlip>
              <a:defRPr/>
            </a:lvl3pPr>
            <a:lvl4pPr marL="1543050" indent="-171450">
              <a:buFontTx/>
              <a:buBlip>
                <a:blip r:embed="rId2"/>
              </a:buBlip>
              <a:defRPr/>
            </a:lvl4pPr>
            <a:lvl5pPr marL="20002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772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ces g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7" y="1455174"/>
            <a:ext cx="4013586" cy="3411537"/>
          </a:xfrm>
        </p:spPr>
        <p:txBody>
          <a:bodyPr anchor="t"/>
          <a:lstStyle>
            <a:lvl2pPr marL="742950" indent="-285750">
              <a:buFontTx/>
              <a:buBlip>
                <a:blip r:embed="rId2"/>
              </a:buBlip>
              <a:defRPr/>
            </a:lvl2pPr>
            <a:lvl3pPr marL="1200150" indent="-285750">
              <a:buFontTx/>
              <a:buBlip>
                <a:blip r:embed="rId2"/>
              </a:buBlip>
              <a:defRPr/>
            </a:lvl3pPr>
            <a:lvl4pPr marL="1543050" indent="-171450">
              <a:buFontTx/>
              <a:buBlip>
                <a:blip r:embed="rId2"/>
              </a:buBlip>
              <a:defRPr/>
            </a:lvl4pPr>
            <a:lvl5pPr marL="20002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683715" y="1455174"/>
            <a:ext cx="4014000" cy="34115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545976" y="5674659"/>
            <a:ext cx="7252448" cy="8247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52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ma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39095" y="1455174"/>
            <a:ext cx="9063170" cy="413282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3267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ces ma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39096" y="551063"/>
            <a:ext cx="9063169" cy="44697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39095" y="1455174"/>
            <a:ext cx="4741427" cy="413282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6112549" y="1455174"/>
            <a:ext cx="3591384" cy="2378182"/>
          </a:xfrm>
          <a:custGeom>
            <a:avLst/>
            <a:gdLst>
              <a:gd name="connsiteX0" fmla="*/ 0 w 3590925"/>
              <a:gd name="connsiteY0" fmla="*/ 396354 h 2378075"/>
              <a:gd name="connsiteX1" fmla="*/ 396354 w 3590925"/>
              <a:gd name="connsiteY1" fmla="*/ 0 h 2378075"/>
              <a:gd name="connsiteX2" fmla="*/ 3194571 w 3590925"/>
              <a:gd name="connsiteY2" fmla="*/ 0 h 2378075"/>
              <a:gd name="connsiteX3" fmla="*/ 3590925 w 3590925"/>
              <a:gd name="connsiteY3" fmla="*/ 396354 h 2378075"/>
              <a:gd name="connsiteX4" fmla="*/ 3590925 w 3590925"/>
              <a:gd name="connsiteY4" fmla="*/ 1981721 h 2378075"/>
              <a:gd name="connsiteX5" fmla="*/ 3194571 w 3590925"/>
              <a:gd name="connsiteY5" fmla="*/ 2378075 h 2378075"/>
              <a:gd name="connsiteX6" fmla="*/ 396354 w 3590925"/>
              <a:gd name="connsiteY6" fmla="*/ 2378075 h 2378075"/>
              <a:gd name="connsiteX7" fmla="*/ 0 w 3590925"/>
              <a:gd name="connsiteY7" fmla="*/ 1981721 h 2378075"/>
              <a:gd name="connsiteX8" fmla="*/ 0 w 3590925"/>
              <a:gd name="connsiteY8" fmla="*/ 396354 h 2378075"/>
              <a:gd name="connsiteX0" fmla="*/ 0 w 3590925"/>
              <a:gd name="connsiteY0" fmla="*/ 396354 h 2378075"/>
              <a:gd name="connsiteX1" fmla="*/ 3194571 w 3590925"/>
              <a:gd name="connsiteY1" fmla="*/ 0 h 2378075"/>
              <a:gd name="connsiteX2" fmla="*/ 3590925 w 3590925"/>
              <a:gd name="connsiteY2" fmla="*/ 396354 h 2378075"/>
              <a:gd name="connsiteX3" fmla="*/ 3590925 w 3590925"/>
              <a:gd name="connsiteY3" fmla="*/ 1981721 h 2378075"/>
              <a:gd name="connsiteX4" fmla="*/ 3194571 w 3590925"/>
              <a:gd name="connsiteY4" fmla="*/ 2378075 h 2378075"/>
              <a:gd name="connsiteX5" fmla="*/ 396354 w 3590925"/>
              <a:gd name="connsiteY5" fmla="*/ 2378075 h 2378075"/>
              <a:gd name="connsiteX6" fmla="*/ 0 w 3590925"/>
              <a:gd name="connsiteY6" fmla="*/ 1981721 h 2378075"/>
              <a:gd name="connsiteX7" fmla="*/ 0 w 3590925"/>
              <a:gd name="connsiteY7" fmla="*/ 396354 h 2378075"/>
              <a:gd name="connsiteX0" fmla="*/ 0 w 3590925"/>
              <a:gd name="connsiteY0" fmla="*/ 145842 h 2527613"/>
              <a:gd name="connsiteX1" fmla="*/ 3194571 w 3590925"/>
              <a:gd name="connsiteY1" fmla="*/ 149538 h 2527613"/>
              <a:gd name="connsiteX2" fmla="*/ 3590925 w 3590925"/>
              <a:gd name="connsiteY2" fmla="*/ 545892 h 2527613"/>
              <a:gd name="connsiteX3" fmla="*/ 3590925 w 3590925"/>
              <a:gd name="connsiteY3" fmla="*/ 2131259 h 2527613"/>
              <a:gd name="connsiteX4" fmla="*/ 3194571 w 3590925"/>
              <a:gd name="connsiteY4" fmla="*/ 2527613 h 2527613"/>
              <a:gd name="connsiteX5" fmla="*/ 396354 w 3590925"/>
              <a:gd name="connsiteY5" fmla="*/ 2527613 h 2527613"/>
              <a:gd name="connsiteX6" fmla="*/ 0 w 3590925"/>
              <a:gd name="connsiteY6" fmla="*/ 2131259 h 2527613"/>
              <a:gd name="connsiteX7" fmla="*/ 0 w 3590925"/>
              <a:gd name="connsiteY7" fmla="*/ 145842 h 2527613"/>
              <a:gd name="connsiteX0" fmla="*/ 0 w 3590925"/>
              <a:gd name="connsiteY0" fmla="*/ 324 h 2382095"/>
              <a:gd name="connsiteX1" fmla="*/ 3194571 w 3590925"/>
              <a:gd name="connsiteY1" fmla="*/ 4020 h 2382095"/>
              <a:gd name="connsiteX2" fmla="*/ 3590925 w 3590925"/>
              <a:gd name="connsiteY2" fmla="*/ 400374 h 2382095"/>
              <a:gd name="connsiteX3" fmla="*/ 3590925 w 3590925"/>
              <a:gd name="connsiteY3" fmla="*/ 1985741 h 2382095"/>
              <a:gd name="connsiteX4" fmla="*/ 3194571 w 3590925"/>
              <a:gd name="connsiteY4" fmla="*/ 2382095 h 2382095"/>
              <a:gd name="connsiteX5" fmla="*/ 396354 w 3590925"/>
              <a:gd name="connsiteY5" fmla="*/ 2382095 h 2382095"/>
              <a:gd name="connsiteX6" fmla="*/ 0 w 3590925"/>
              <a:gd name="connsiteY6" fmla="*/ 1985741 h 2382095"/>
              <a:gd name="connsiteX7" fmla="*/ 0 w 3590925"/>
              <a:gd name="connsiteY7" fmla="*/ 324 h 2382095"/>
              <a:gd name="connsiteX0" fmla="*/ 0 w 3595688"/>
              <a:gd name="connsiteY0" fmla="*/ 5829 h 2378075"/>
              <a:gd name="connsiteX1" fmla="*/ 3199334 w 3595688"/>
              <a:gd name="connsiteY1" fmla="*/ 0 h 2378075"/>
              <a:gd name="connsiteX2" fmla="*/ 3595688 w 3595688"/>
              <a:gd name="connsiteY2" fmla="*/ 396354 h 2378075"/>
              <a:gd name="connsiteX3" fmla="*/ 3595688 w 3595688"/>
              <a:gd name="connsiteY3" fmla="*/ 1981721 h 2378075"/>
              <a:gd name="connsiteX4" fmla="*/ 3199334 w 3595688"/>
              <a:gd name="connsiteY4" fmla="*/ 2378075 h 2378075"/>
              <a:gd name="connsiteX5" fmla="*/ 401117 w 3595688"/>
              <a:gd name="connsiteY5" fmla="*/ 2378075 h 2378075"/>
              <a:gd name="connsiteX6" fmla="*/ 4763 w 3595688"/>
              <a:gd name="connsiteY6" fmla="*/ 1981721 h 2378075"/>
              <a:gd name="connsiteX7" fmla="*/ 0 w 3595688"/>
              <a:gd name="connsiteY7" fmla="*/ 5829 h 2378075"/>
              <a:gd name="connsiteX0" fmla="*/ 0 w 3595688"/>
              <a:gd name="connsiteY0" fmla="*/ 1173 h 2378182"/>
              <a:gd name="connsiteX1" fmla="*/ 3199334 w 3595688"/>
              <a:gd name="connsiteY1" fmla="*/ 107 h 2378182"/>
              <a:gd name="connsiteX2" fmla="*/ 3595688 w 3595688"/>
              <a:gd name="connsiteY2" fmla="*/ 396461 h 2378182"/>
              <a:gd name="connsiteX3" fmla="*/ 3595688 w 3595688"/>
              <a:gd name="connsiteY3" fmla="*/ 1981828 h 2378182"/>
              <a:gd name="connsiteX4" fmla="*/ 3199334 w 3595688"/>
              <a:gd name="connsiteY4" fmla="*/ 2378182 h 2378182"/>
              <a:gd name="connsiteX5" fmla="*/ 401117 w 3595688"/>
              <a:gd name="connsiteY5" fmla="*/ 2378182 h 2378182"/>
              <a:gd name="connsiteX6" fmla="*/ 4763 w 3595688"/>
              <a:gd name="connsiteY6" fmla="*/ 1981828 h 2378182"/>
              <a:gd name="connsiteX7" fmla="*/ 0 w 3595688"/>
              <a:gd name="connsiteY7" fmla="*/ 1173 h 2378182"/>
              <a:gd name="connsiteX0" fmla="*/ 0 w 3595688"/>
              <a:gd name="connsiteY0" fmla="*/ 1173 h 2378182"/>
              <a:gd name="connsiteX1" fmla="*/ 3199334 w 3595688"/>
              <a:gd name="connsiteY1" fmla="*/ 107 h 2378182"/>
              <a:gd name="connsiteX2" fmla="*/ 3595688 w 3595688"/>
              <a:gd name="connsiteY2" fmla="*/ 396461 h 2378182"/>
              <a:gd name="connsiteX3" fmla="*/ 3595688 w 3595688"/>
              <a:gd name="connsiteY3" fmla="*/ 1981828 h 2378182"/>
              <a:gd name="connsiteX4" fmla="*/ 3199334 w 3595688"/>
              <a:gd name="connsiteY4" fmla="*/ 2378182 h 2378182"/>
              <a:gd name="connsiteX5" fmla="*/ 401117 w 3595688"/>
              <a:gd name="connsiteY5" fmla="*/ 2378182 h 2378182"/>
              <a:gd name="connsiteX6" fmla="*/ 4763 w 3595688"/>
              <a:gd name="connsiteY6" fmla="*/ 1981828 h 2378182"/>
              <a:gd name="connsiteX7" fmla="*/ 0 w 3595688"/>
              <a:gd name="connsiteY7" fmla="*/ 1173 h 2378182"/>
              <a:gd name="connsiteX0" fmla="*/ 458 w 3591384"/>
              <a:gd name="connsiteY0" fmla="*/ 1173 h 2378182"/>
              <a:gd name="connsiteX1" fmla="*/ 3195030 w 3591384"/>
              <a:gd name="connsiteY1" fmla="*/ 107 h 2378182"/>
              <a:gd name="connsiteX2" fmla="*/ 3591384 w 3591384"/>
              <a:gd name="connsiteY2" fmla="*/ 396461 h 2378182"/>
              <a:gd name="connsiteX3" fmla="*/ 3591384 w 3591384"/>
              <a:gd name="connsiteY3" fmla="*/ 1981828 h 2378182"/>
              <a:gd name="connsiteX4" fmla="*/ 3195030 w 3591384"/>
              <a:gd name="connsiteY4" fmla="*/ 2378182 h 2378182"/>
              <a:gd name="connsiteX5" fmla="*/ 396813 w 3591384"/>
              <a:gd name="connsiteY5" fmla="*/ 2378182 h 2378182"/>
              <a:gd name="connsiteX6" fmla="*/ 459 w 3591384"/>
              <a:gd name="connsiteY6" fmla="*/ 1981828 h 2378182"/>
              <a:gd name="connsiteX7" fmla="*/ 458 w 3591384"/>
              <a:gd name="connsiteY7" fmla="*/ 1173 h 23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384" h="2378182">
                <a:moveTo>
                  <a:pt x="458" y="1173"/>
                </a:moveTo>
                <a:cubicBezTo>
                  <a:pt x="4250" y="-501"/>
                  <a:pt x="2596543" y="107"/>
                  <a:pt x="3195030" y="107"/>
                </a:cubicBezTo>
                <a:cubicBezTo>
                  <a:pt x="3413930" y="107"/>
                  <a:pt x="3591384" y="177561"/>
                  <a:pt x="3591384" y="396461"/>
                </a:cubicBezTo>
                <a:lnTo>
                  <a:pt x="3591384" y="1981828"/>
                </a:lnTo>
                <a:cubicBezTo>
                  <a:pt x="3591384" y="2200728"/>
                  <a:pt x="3413930" y="2378182"/>
                  <a:pt x="3195030" y="2378182"/>
                </a:cubicBezTo>
                <a:lnTo>
                  <a:pt x="396813" y="2378182"/>
                </a:lnTo>
                <a:cubicBezTo>
                  <a:pt x="177913" y="2378182"/>
                  <a:pt x="459" y="2200728"/>
                  <a:pt x="459" y="1981828"/>
                </a:cubicBezTo>
                <a:cubicBezTo>
                  <a:pt x="-1129" y="1323197"/>
                  <a:pt x="2046" y="-2183"/>
                  <a:pt x="458" y="1173"/>
                </a:cubicBez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3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2940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097" y="1271336"/>
            <a:ext cx="434679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527" y="1271337"/>
            <a:ext cx="4332129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6271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g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400" y="1990800"/>
            <a:ext cx="9840656" cy="3247950"/>
          </a:xfrm>
        </p:spPr>
        <p:txBody>
          <a:bodyPr anchor="t"/>
          <a:lstStyle>
            <a:lvl2pPr marL="742950" indent="-285750">
              <a:buClrTx/>
              <a:buFont typeface="Century Gothic" panose="020B0502020202020204" pitchFamily="34" charset="0"/>
              <a:buChar char="•"/>
              <a:defRPr/>
            </a:lvl2pPr>
            <a:lvl3pPr marL="1200150" indent="-285750">
              <a:buClrTx/>
              <a:buFont typeface="Century Gothic" panose="020B0502020202020204" pitchFamily="34" charset="0"/>
              <a:buChar char="•"/>
              <a:defRPr/>
            </a:lvl3pPr>
            <a:lvl4pPr marL="1543050" indent="-171450">
              <a:buClrTx/>
              <a:buFont typeface="Century Gothic" panose="020B0502020202020204" pitchFamily="34" charset="0"/>
              <a:buChar char="•"/>
              <a:defRPr/>
            </a:lvl4pPr>
            <a:lvl5pPr marL="2000250" indent="-171450">
              <a:buClrTx/>
              <a:buFont typeface="Century Gothic" panose="020B0502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997A9A3-D7EB-409C-B1E8-4A5FC1F9C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875" y="5883275"/>
            <a:ext cx="703182" cy="536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808083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fld id="{9F737839-94CB-4F25-907A-5B77FC4E040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739900" y="3775587"/>
            <a:ext cx="7237413" cy="16616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fr-FR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009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ma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292400" y="1990800"/>
            <a:ext cx="9840656" cy="32384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D506B7D-A38C-4944-93A7-DF1614720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875" y="5883275"/>
            <a:ext cx="703182" cy="536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808083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fld id="{1FA64C36-A380-4D7F-B7C4-64467F9B9A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graphique 5"/>
          <p:cNvSpPr>
            <a:spLocks noGrp="1"/>
          </p:cNvSpPr>
          <p:nvPr>
            <p:ph type="chart" sz="quarter" idx="14"/>
          </p:nvPr>
        </p:nvSpPr>
        <p:spPr>
          <a:xfrm>
            <a:off x="6819900" y="1990800"/>
            <a:ext cx="4313156" cy="32479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F6A83765-722E-4F09-96F0-39B76B96D328}"/>
              </a:ext>
            </a:extLst>
          </p:cNvPr>
          <p:cNvSpPr txBox="1">
            <a:spLocks/>
          </p:cNvSpPr>
          <p:nvPr userDrawn="1"/>
        </p:nvSpPr>
        <p:spPr>
          <a:xfrm>
            <a:off x="3940404" y="725864"/>
            <a:ext cx="7192652" cy="729310"/>
          </a:xfrm>
          <a:prstGeom prst="rect">
            <a:avLst/>
          </a:prstGeom>
          <a:noFill/>
          <a:effectLst/>
        </p:spPr>
        <p:txBody>
          <a:bodyPr vert="horz" lIns="0" tIns="0" rIns="0" bIns="72000" rtlCol="0" anchor="t" anchorCtr="0">
            <a:no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fr-FR" sz="2400" kern="1200" cap="none" dirty="0" smtClean="0">
                <a:ln w="3175" cmpd="sng">
                  <a:noFill/>
                </a:ln>
                <a:solidFill>
                  <a:srgbClr val="007CC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06B35D55-BAE4-4690-BBF6-E525ACA0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400" y="1990800"/>
            <a:ext cx="4819475" cy="3247950"/>
          </a:xfrm>
        </p:spPr>
        <p:txBody>
          <a:bodyPr anchor="t"/>
          <a:lstStyle>
            <a:lvl2pPr marL="742950" indent="-285750">
              <a:buClrTx/>
              <a:buFont typeface="Century Gothic" panose="020B0502020202020204" pitchFamily="34" charset="0"/>
              <a:buChar char="•"/>
              <a:defRPr/>
            </a:lvl2pPr>
            <a:lvl3pPr marL="1200150" indent="-285750">
              <a:buClrTx/>
              <a:buFont typeface="Century Gothic" panose="020B0502020202020204" pitchFamily="34" charset="0"/>
              <a:buChar char="•"/>
              <a:defRPr/>
            </a:lvl3pPr>
            <a:lvl4pPr marL="1543050" indent="-171450">
              <a:buClrTx/>
              <a:buFont typeface="Century Gothic" panose="020B0502020202020204" pitchFamily="34" charset="0"/>
              <a:buChar char="•"/>
              <a:defRPr/>
            </a:lvl4pPr>
            <a:lvl5pPr marL="2000250" indent="-171450">
              <a:buClrTx/>
              <a:buFont typeface="Century Gothic" panose="020B0502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BCC2C4C-4F72-47E1-970D-32825E60C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875" y="5883275"/>
            <a:ext cx="703182" cy="536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808083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fld id="{665EF172-514A-4022-8694-0F61CB20A92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nn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graphique 5"/>
          <p:cNvSpPr>
            <a:spLocks noGrp="1"/>
          </p:cNvSpPr>
          <p:nvPr>
            <p:ph type="chart" sz="quarter" idx="14"/>
          </p:nvPr>
        </p:nvSpPr>
        <p:spPr>
          <a:xfrm>
            <a:off x="1292401" y="1990800"/>
            <a:ext cx="9840656" cy="32479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F6A83765-722E-4F09-96F0-39B76B96D328}"/>
              </a:ext>
            </a:extLst>
          </p:cNvPr>
          <p:cNvSpPr txBox="1">
            <a:spLocks/>
          </p:cNvSpPr>
          <p:nvPr userDrawn="1"/>
        </p:nvSpPr>
        <p:spPr>
          <a:xfrm>
            <a:off x="3940404" y="725864"/>
            <a:ext cx="7192652" cy="729310"/>
          </a:xfrm>
          <a:prstGeom prst="rect">
            <a:avLst/>
          </a:prstGeom>
          <a:noFill/>
          <a:effectLst/>
        </p:spPr>
        <p:txBody>
          <a:bodyPr vert="horz" lIns="0" tIns="0" rIns="0" bIns="72000" rtlCol="0" anchor="t" anchorCtr="0">
            <a:no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fr-FR" sz="2400" kern="1200" cap="none" dirty="0" smtClean="0">
                <a:ln w="3175" cmpd="sng">
                  <a:noFill/>
                </a:ln>
                <a:solidFill>
                  <a:srgbClr val="007CC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ABCC2C4C-4F72-47E1-970D-32825E60C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875" y="5883275"/>
            <a:ext cx="703182" cy="536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808083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fld id="{85BCAB42-6073-414E-A2AB-798D4A4DF7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ces mauv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39096" y="551063"/>
            <a:ext cx="9063169" cy="44697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39095" y="1455174"/>
            <a:ext cx="4741427" cy="413282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9" name="Espace réservé pour une image  38"/>
          <p:cNvSpPr>
            <a:spLocks noGrp="1"/>
          </p:cNvSpPr>
          <p:nvPr>
            <p:ph type="pic" sz="quarter" idx="13"/>
          </p:nvPr>
        </p:nvSpPr>
        <p:spPr>
          <a:xfrm>
            <a:off x="6091281" y="1455174"/>
            <a:ext cx="3589716" cy="2192800"/>
          </a:xfrm>
          <a:custGeom>
            <a:avLst/>
            <a:gdLst>
              <a:gd name="connsiteX0" fmla="*/ 0 w 4311650"/>
              <a:gd name="connsiteY0" fmla="*/ 478376 h 2870200"/>
              <a:gd name="connsiteX1" fmla="*/ 478376 w 4311650"/>
              <a:gd name="connsiteY1" fmla="*/ 0 h 2870200"/>
              <a:gd name="connsiteX2" fmla="*/ 3833274 w 4311650"/>
              <a:gd name="connsiteY2" fmla="*/ 0 h 2870200"/>
              <a:gd name="connsiteX3" fmla="*/ 4311650 w 4311650"/>
              <a:gd name="connsiteY3" fmla="*/ 478376 h 2870200"/>
              <a:gd name="connsiteX4" fmla="*/ 4311650 w 4311650"/>
              <a:gd name="connsiteY4" fmla="*/ 2391824 h 2870200"/>
              <a:gd name="connsiteX5" fmla="*/ 3833274 w 4311650"/>
              <a:gd name="connsiteY5" fmla="*/ 2870200 h 2870200"/>
              <a:gd name="connsiteX6" fmla="*/ 478376 w 4311650"/>
              <a:gd name="connsiteY6" fmla="*/ 2870200 h 2870200"/>
              <a:gd name="connsiteX7" fmla="*/ 0 w 4311650"/>
              <a:gd name="connsiteY7" fmla="*/ 2391824 h 2870200"/>
              <a:gd name="connsiteX8" fmla="*/ 0 w 4311650"/>
              <a:gd name="connsiteY8" fmla="*/ 478376 h 2870200"/>
              <a:gd name="connsiteX0" fmla="*/ 0 w 4311650"/>
              <a:gd name="connsiteY0" fmla="*/ 478376 h 2870200"/>
              <a:gd name="connsiteX1" fmla="*/ 478376 w 4311650"/>
              <a:gd name="connsiteY1" fmla="*/ 0 h 2870200"/>
              <a:gd name="connsiteX2" fmla="*/ 3833274 w 4311650"/>
              <a:gd name="connsiteY2" fmla="*/ 0 h 2870200"/>
              <a:gd name="connsiteX3" fmla="*/ 4311650 w 4311650"/>
              <a:gd name="connsiteY3" fmla="*/ 478376 h 2870200"/>
              <a:gd name="connsiteX4" fmla="*/ 4311650 w 4311650"/>
              <a:gd name="connsiteY4" fmla="*/ 2391824 h 2870200"/>
              <a:gd name="connsiteX5" fmla="*/ 3833274 w 4311650"/>
              <a:gd name="connsiteY5" fmla="*/ 2870200 h 2870200"/>
              <a:gd name="connsiteX6" fmla="*/ 478376 w 4311650"/>
              <a:gd name="connsiteY6" fmla="*/ 2870200 h 2870200"/>
              <a:gd name="connsiteX7" fmla="*/ 0 w 4311650"/>
              <a:gd name="connsiteY7" fmla="*/ 2391824 h 2870200"/>
              <a:gd name="connsiteX8" fmla="*/ 0 w 4311650"/>
              <a:gd name="connsiteY8" fmla="*/ 478376 h 2870200"/>
              <a:gd name="connsiteX0" fmla="*/ 0 w 4311650"/>
              <a:gd name="connsiteY0" fmla="*/ 478376 h 2870200"/>
              <a:gd name="connsiteX1" fmla="*/ 478376 w 4311650"/>
              <a:gd name="connsiteY1" fmla="*/ 0 h 2870200"/>
              <a:gd name="connsiteX2" fmla="*/ 3833274 w 4311650"/>
              <a:gd name="connsiteY2" fmla="*/ 0 h 2870200"/>
              <a:gd name="connsiteX3" fmla="*/ 4311650 w 4311650"/>
              <a:gd name="connsiteY3" fmla="*/ 478376 h 2870200"/>
              <a:gd name="connsiteX4" fmla="*/ 4311650 w 4311650"/>
              <a:gd name="connsiteY4" fmla="*/ 2391824 h 2870200"/>
              <a:gd name="connsiteX5" fmla="*/ 3833274 w 4311650"/>
              <a:gd name="connsiteY5" fmla="*/ 2870200 h 2870200"/>
              <a:gd name="connsiteX6" fmla="*/ 478376 w 4311650"/>
              <a:gd name="connsiteY6" fmla="*/ 2870200 h 2870200"/>
              <a:gd name="connsiteX7" fmla="*/ 0 w 4311650"/>
              <a:gd name="connsiteY7" fmla="*/ 2391824 h 2870200"/>
              <a:gd name="connsiteX8" fmla="*/ 0 w 4311650"/>
              <a:gd name="connsiteY8" fmla="*/ 478376 h 2870200"/>
              <a:gd name="connsiteX0" fmla="*/ 0 w 4311650"/>
              <a:gd name="connsiteY0" fmla="*/ 478376 h 2870200"/>
              <a:gd name="connsiteX1" fmla="*/ 478376 w 4311650"/>
              <a:gd name="connsiteY1" fmla="*/ 0 h 2870200"/>
              <a:gd name="connsiteX2" fmla="*/ 3833274 w 4311650"/>
              <a:gd name="connsiteY2" fmla="*/ 0 h 2870200"/>
              <a:gd name="connsiteX3" fmla="*/ 4311650 w 4311650"/>
              <a:gd name="connsiteY3" fmla="*/ 478376 h 2870200"/>
              <a:gd name="connsiteX4" fmla="*/ 4311650 w 4311650"/>
              <a:gd name="connsiteY4" fmla="*/ 2391824 h 2870200"/>
              <a:gd name="connsiteX5" fmla="*/ 3833274 w 4311650"/>
              <a:gd name="connsiteY5" fmla="*/ 2870200 h 2870200"/>
              <a:gd name="connsiteX6" fmla="*/ 478376 w 4311650"/>
              <a:gd name="connsiteY6" fmla="*/ 2870200 h 2870200"/>
              <a:gd name="connsiteX7" fmla="*/ 0 w 4311650"/>
              <a:gd name="connsiteY7" fmla="*/ 2391824 h 2870200"/>
              <a:gd name="connsiteX8" fmla="*/ 0 w 4311650"/>
              <a:gd name="connsiteY8" fmla="*/ 478376 h 2870200"/>
              <a:gd name="connsiteX0" fmla="*/ 0 w 4311650"/>
              <a:gd name="connsiteY0" fmla="*/ 478376 h 2870200"/>
              <a:gd name="connsiteX1" fmla="*/ 3833274 w 4311650"/>
              <a:gd name="connsiteY1" fmla="*/ 0 h 2870200"/>
              <a:gd name="connsiteX2" fmla="*/ 4311650 w 4311650"/>
              <a:gd name="connsiteY2" fmla="*/ 478376 h 2870200"/>
              <a:gd name="connsiteX3" fmla="*/ 4311650 w 4311650"/>
              <a:gd name="connsiteY3" fmla="*/ 2391824 h 2870200"/>
              <a:gd name="connsiteX4" fmla="*/ 3833274 w 4311650"/>
              <a:gd name="connsiteY4" fmla="*/ 2870200 h 2870200"/>
              <a:gd name="connsiteX5" fmla="*/ 478376 w 4311650"/>
              <a:gd name="connsiteY5" fmla="*/ 2870200 h 2870200"/>
              <a:gd name="connsiteX6" fmla="*/ 0 w 4311650"/>
              <a:gd name="connsiteY6" fmla="*/ 2391824 h 2870200"/>
              <a:gd name="connsiteX7" fmla="*/ 0 w 4311650"/>
              <a:gd name="connsiteY7" fmla="*/ 478376 h 2870200"/>
              <a:gd name="connsiteX0" fmla="*/ 0 w 4321275"/>
              <a:gd name="connsiteY0" fmla="*/ 181516 h 3035353"/>
              <a:gd name="connsiteX1" fmla="*/ 3842899 w 4321275"/>
              <a:gd name="connsiteY1" fmla="*/ 165153 h 3035353"/>
              <a:gd name="connsiteX2" fmla="*/ 4321275 w 4321275"/>
              <a:gd name="connsiteY2" fmla="*/ 643529 h 3035353"/>
              <a:gd name="connsiteX3" fmla="*/ 4321275 w 4321275"/>
              <a:gd name="connsiteY3" fmla="*/ 2556977 h 3035353"/>
              <a:gd name="connsiteX4" fmla="*/ 3842899 w 4321275"/>
              <a:gd name="connsiteY4" fmla="*/ 3035353 h 3035353"/>
              <a:gd name="connsiteX5" fmla="*/ 488001 w 4321275"/>
              <a:gd name="connsiteY5" fmla="*/ 3035353 h 3035353"/>
              <a:gd name="connsiteX6" fmla="*/ 9625 w 4321275"/>
              <a:gd name="connsiteY6" fmla="*/ 2556977 h 3035353"/>
              <a:gd name="connsiteX7" fmla="*/ 0 w 4321275"/>
              <a:gd name="connsiteY7" fmla="*/ 181516 h 3035353"/>
              <a:gd name="connsiteX0" fmla="*/ 0 w 4321275"/>
              <a:gd name="connsiteY0" fmla="*/ 117408 h 2971245"/>
              <a:gd name="connsiteX1" fmla="*/ 3842899 w 4321275"/>
              <a:gd name="connsiteY1" fmla="*/ 101045 h 2971245"/>
              <a:gd name="connsiteX2" fmla="*/ 4321275 w 4321275"/>
              <a:gd name="connsiteY2" fmla="*/ 579421 h 2971245"/>
              <a:gd name="connsiteX3" fmla="*/ 4321275 w 4321275"/>
              <a:gd name="connsiteY3" fmla="*/ 2492869 h 2971245"/>
              <a:gd name="connsiteX4" fmla="*/ 3842899 w 4321275"/>
              <a:gd name="connsiteY4" fmla="*/ 2971245 h 2971245"/>
              <a:gd name="connsiteX5" fmla="*/ 488001 w 4321275"/>
              <a:gd name="connsiteY5" fmla="*/ 2971245 h 2971245"/>
              <a:gd name="connsiteX6" fmla="*/ 9625 w 4321275"/>
              <a:gd name="connsiteY6" fmla="*/ 2492869 h 2971245"/>
              <a:gd name="connsiteX7" fmla="*/ 0 w 4321275"/>
              <a:gd name="connsiteY7" fmla="*/ 117408 h 2971245"/>
              <a:gd name="connsiteX0" fmla="*/ 0 w 4321275"/>
              <a:gd name="connsiteY0" fmla="*/ 117408 h 2971245"/>
              <a:gd name="connsiteX1" fmla="*/ 3842899 w 4321275"/>
              <a:gd name="connsiteY1" fmla="*/ 101045 h 2971245"/>
              <a:gd name="connsiteX2" fmla="*/ 4321275 w 4321275"/>
              <a:gd name="connsiteY2" fmla="*/ 579421 h 2971245"/>
              <a:gd name="connsiteX3" fmla="*/ 4321275 w 4321275"/>
              <a:gd name="connsiteY3" fmla="*/ 2492869 h 2971245"/>
              <a:gd name="connsiteX4" fmla="*/ 3842899 w 4321275"/>
              <a:gd name="connsiteY4" fmla="*/ 2971245 h 2971245"/>
              <a:gd name="connsiteX5" fmla="*/ 488001 w 4321275"/>
              <a:gd name="connsiteY5" fmla="*/ 2971245 h 2971245"/>
              <a:gd name="connsiteX6" fmla="*/ 9625 w 4321275"/>
              <a:gd name="connsiteY6" fmla="*/ 2492869 h 2971245"/>
              <a:gd name="connsiteX7" fmla="*/ 0 w 4321275"/>
              <a:gd name="connsiteY7" fmla="*/ 117408 h 2971245"/>
              <a:gd name="connsiteX0" fmla="*/ 1 w 4321276"/>
              <a:gd name="connsiteY0" fmla="*/ 16363 h 2870200"/>
              <a:gd name="connsiteX1" fmla="*/ 3842900 w 4321276"/>
              <a:gd name="connsiteY1" fmla="*/ 0 h 2870200"/>
              <a:gd name="connsiteX2" fmla="*/ 4321276 w 4321276"/>
              <a:gd name="connsiteY2" fmla="*/ 478376 h 2870200"/>
              <a:gd name="connsiteX3" fmla="*/ 4321276 w 4321276"/>
              <a:gd name="connsiteY3" fmla="*/ 2391824 h 2870200"/>
              <a:gd name="connsiteX4" fmla="*/ 3842900 w 4321276"/>
              <a:gd name="connsiteY4" fmla="*/ 2870200 h 2870200"/>
              <a:gd name="connsiteX5" fmla="*/ 488002 w 4321276"/>
              <a:gd name="connsiteY5" fmla="*/ 2870200 h 2870200"/>
              <a:gd name="connsiteX6" fmla="*/ 9626 w 4321276"/>
              <a:gd name="connsiteY6" fmla="*/ 2391824 h 2870200"/>
              <a:gd name="connsiteX7" fmla="*/ 1 w 4321276"/>
              <a:gd name="connsiteY7" fmla="*/ 16363 h 2870200"/>
              <a:gd name="connsiteX0" fmla="*/ 1 w 4321276"/>
              <a:gd name="connsiteY0" fmla="*/ 17047 h 2870884"/>
              <a:gd name="connsiteX1" fmla="*/ 3842900 w 4321276"/>
              <a:gd name="connsiteY1" fmla="*/ 684 h 2870884"/>
              <a:gd name="connsiteX2" fmla="*/ 4321276 w 4321276"/>
              <a:gd name="connsiteY2" fmla="*/ 479060 h 2870884"/>
              <a:gd name="connsiteX3" fmla="*/ 4321276 w 4321276"/>
              <a:gd name="connsiteY3" fmla="*/ 2392508 h 2870884"/>
              <a:gd name="connsiteX4" fmla="*/ 3842900 w 4321276"/>
              <a:gd name="connsiteY4" fmla="*/ 2870884 h 2870884"/>
              <a:gd name="connsiteX5" fmla="*/ 488002 w 4321276"/>
              <a:gd name="connsiteY5" fmla="*/ 2870884 h 2870884"/>
              <a:gd name="connsiteX6" fmla="*/ 9626 w 4321276"/>
              <a:gd name="connsiteY6" fmla="*/ 2392508 h 2870884"/>
              <a:gd name="connsiteX7" fmla="*/ 1 w 4321276"/>
              <a:gd name="connsiteY7" fmla="*/ 17047 h 2870884"/>
              <a:gd name="connsiteX0" fmla="*/ 1 w 4321276"/>
              <a:gd name="connsiteY0" fmla="*/ 17047 h 2870884"/>
              <a:gd name="connsiteX1" fmla="*/ 3854806 w 4321276"/>
              <a:gd name="connsiteY1" fmla="*/ 684 h 2870884"/>
              <a:gd name="connsiteX2" fmla="*/ 4321276 w 4321276"/>
              <a:gd name="connsiteY2" fmla="*/ 479060 h 2870884"/>
              <a:gd name="connsiteX3" fmla="*/ 4321276 w 4321276"/>
              <a:gd name="connsiteY3" fmla="*/ 2392508 h 2870884"/>
              <a:gd name="connsiteX4" fmla="*/ 3842900 w 4321276"/>
              <a:gd name="connsiteY4" fmla="*/ 2870884 h 2870884"/>
              <a:gd name="connsiteX5" fmla="*/ 488002 w 4321276"/>
              <a:gd name="connsiteY5" fmla="*/ 2870884 h 2870884"/>
              <a:gd name="connsiteX6" fmla="*/ 9626 w 4321276"/>
              <a:gd name="connsiteY6" fmla="*/ 2392508 h 2870884"/>
              <a:gd name="connsiteX7" fmla="*/ 1 w 4321276"/>
              <a:gd name="connsiteY7" fmla="*/ 17047 h 2870884"/>
              <a:gd name="connsiteX0" fmla="*/ 1 w 4321276"/>
              <a:gd name="connsiteY0" fmla="*/ 10181 h 2864018"/>
              <a:gd name="connsiteX1" fmla="*/ 3866712 w 4321276"/>
              <a:gd name="connsiteY1" fmla="*/ 962 h 2864018"/>
              <a:gd name="connsiteX2" fmla="*/ 4321276 w 4321276"/>
              <a:gd name="connsiteY2" fmla="*/ 472194 h 2864018"/>
              <a:gd name="connsiteX3" fmla="*/ 4321276 w 4321276"/>
              <a:gd name="connsiteY3" fmla="*/ 2385642 h 2864018"/>
              <a:gd name="connsiteX4" fmla="*/ 3842900 w 4321276"/>
              <a:gd name="connsiteY4" fmla="*/ 2864018 h 2864018"/>
              <a:gd name="connsiteX5" fmla="*/ 488002 w 4321276"/>
              <a:gd name="connsiteY5" fmla="*/ 2864018 h 2864018"/>
              <a:gd name="connsiteX6" fmla="*/ 9626 w 4321276"/>
              <a:gd name="connsiteY6" fmla="*/ 2385642 h 2864018"/>
              <a:gd name="connsiteX7" fmla="*/ 1 w 4321276"/>
              <a:gd name="connsiteY7" fmla="*/ 10181 h 286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1276" h="2864018">
                <a:moveTo>
                  <a:pt x="1" y="10181"/>
                </a:moveTo>
                <a:cubicBezTo>
                  <a:pt x="-2503" y="10717"/>
                  <a:pt x="3857717" y="-3801"/>
                  <a:pt x="3866712" y="962"/>
                </a:cubicBezTo>
                <a:cubicBezTo>
                  <a:pt x="4130912" y="962"/>
                  <a:pt x="4321276" y="207994"/>
                  <a:pt x="4321276" y="472194"/>
                </a:cubicBezTo>
                <a:lnTo>
                  <a:pt x="4321276" y="2385642"/>
                </a:lnTo>
                <a:cubicBezTo>
                  <a:pt x="4321276" y="2649842"/>
                  <a:pt x="4107100" y="2864018"/>
                  <a:pt x="3842900" y="2864018"/>
                </a:cubicBezTo>
                <a:lnTo>
                  <a:pt x="488002" y="2864018"/>
                </a:lnTo>
                <a:cubicBezTo>
                  <a:pt x="223802" y="2864018"/>
                  <a:pt x="9626" y="2649842"/>
                  <a:pt x="9626" y="2385642"/>
                </a:cubicBezTo>
                <a:cubicBezTo>
                  <a:pt x="6418" y="1593822"/>
                  <a:pt x="3209" y="802001"/>
                  <a:pt x="1" y="10181"/>
                </a:cubicBez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8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402"/>
            <a:ext cx="10974230" cy="70676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150" y="1412777"/>
            <a:ext cx="10289680" cy="432048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0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v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55B4F73-7FF3-4E3D-B6EA-53096B7EC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593"/>
          <a:stretch/>
        </p:blipFill>
        <p:spPr>
          <a:xfrm>
            <a:off x="0" y="0"/>
            <a:ext cx="12192000" cy="6860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3135" y="3404429"/>
            <a:ext cx="8939347" cy="1199703"/>
          </a:xfrm>
          <a:prstGeom prst="rect">
            <a:avLst/>
          </a:prstGeom>
          <a:effectLst/>
        </p:spPr>
        <p:txBody>
          <a:bodyPr vert="horz" lIns="0" tIns="180000" rIns="180000" bIns="180000" rtlCol="0" anchor="t" anchorCtr="0">
            <a:normAutofit/>
          </a:bodyPr>
          <a:lstStyle>
            <a:lvl1pPr algn="l">
              <a:defRPr lang="en-US" sz="2400" dirty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lvl="0"/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54" y="542597"/>
            <a:ext cx="3307222" cy="9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ces ma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39096" y="551063"/>
            <a:ext cx="9063169" cy="44697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39095" y="1455174"/>
            <a:ext cx="4741427" cy="413282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6112549" y="1455174"/>
            <a:ext cx="3591384" cy="2378182"/>
          </a:xfrm>
          <a:custGeom>
            <a:avLst/>
            <a:gdLst>
              <a:gd name="connsiteX0" fmla="*/ 0 w 3590925"/>
              <a:gd name="connsiteY0" fmla="*/ 396354 h 2378075"/>
              <a:gd name="connsiteX1" fmla="*/ 396354 w 3590925"/>
              <a:gd name="connsiteY1" fmla="*/ 0 h 2378075"/>
              <a:gd name="connsiteX2" fmla="*/ 3194571 w 3590925"/>
              <a:gd name="connsiteY2" fmla="*/ 0 h 2378075"/>
              <a:gd name="connsiteX3" fmla="*/ 3590925 w 3590925"/>
              <a:gd name="connsiteY3" fmla="*/ 396354 h 2378075"/>
              <a:gd name="connsiteX4" fmla="*/ 3590925 w 3590925"/>
              <a:gd name="connsiteY4" fmla="*/ 1981721 h 2378075"/>
              <a:gd name="connsiteX5" fmla="*/ 3194571 w 3590925"/>
              <a:gd name="connsiteY5" fmla="*/ 2378075 h 2378075"/>
              <a:gd name="connsiteX6" fmla="*/ 396354 w 3590925"/>
              <a:gd name="connsiteY6" fmla="*/ 2378075 h 2378075"/>
              <a:gd name="connsiteX7" fmla="*/ 0 w 3590925"/>
              <a:gd name="connsiteY7" fmla="*/ 1981721 h 2378075"/>
              <a:gd name="connsiteX8" fmla="*/ 0 w 3590925"/>
              <a:gd name="connsiteY8" fmla="*/ 396354 h 2378075"/>
              <a:gd name="connsiteX0" fmla="*/ 0 w 3590925"/>
              <a:gd name="connsiteY0" fmla="*/ 396354 h 2378075"/>
              <a:gd name="connsiteX1" fmla="*/ 3194571 w 3590925"/>
              <a:gd name="connsiteY1" fmla="*/ 0 h 2378075"/>
              <a:gd name="connsiteX2" fmla="*/ 3590925 w 3590925"/>
              <a:gd name="connsiteY2" fmla="*/ 396354 h 2378075"/>
              <a:gd name="connsiteX3" fmla="*/ 3590925 w 3590925"/>
              <a:gd name="connsiteY3" fmla="*/ 1981721 h 2378075"/>
              <a:gd name="connsiteX4" fmla="*/ 3194571 w 3590925"/>
              <a:gd name="connsiteY4" fmla="*/ 2378075 h 2378075"/>
              <a:gd name="connsiteX5" fmla="*/ 396354 w 3590925"/>
              <a:gd name="connsiteY5" fmla="*/ 2378075 h 2378075"/>
              <a:gd name="connsiteX6" fmla="*/ 0 w 3590925"/>
              <a:gd name="connsiteY6" fmla="*/ 1981721 h 2378075"/>
              <a:gd name="connsiteX7" fmla="*/ 0 w 3590925"/>
              <a:gd name="connsiteY7" fmla="*/ 396354 h 2378075"/>
              <a:gd name="connsiteX0" fmla="*/ 0 w 3590925"/>
              <a:gd name="connsiteY0" fmla="*/ 145842 h 2527613"/>
              <a:gd name="connsiteX1" fmla="*/ 3194571 w 3590925"/>
              <a:gd name="connsiteY1" fmla="*/ 149538 h 2527613"/>
              <a:gd name="connsiteX2" fmla="*/ 3590925 w 3590925"/>
              <a:gd name="connsiteY2" fmla="*/ 545892 h 2527613"/>
              <a:gd name="connsiteX3" fmla="*/ 3590925 w 3590925"/>
              <a:gd name="connsiteY3" fmla="*/ 2131259 h 2527613"/>
              <a:gd name="connsiteX4" fmla="*/ 3194571 w 3590925"/>
              <a:gd name="connsiteY4" fmla="*/ 2527613 h 2527613"/>
              <a:gd name="connsiteX5" fmla="*/ 396354 w 3590925"/>
              <a:gd name="connsiteY5" fmla="*/ 2527613 h 2527613"/>
              <a:gd name="connsiteX6" fmla="*/ 0 w 3590925"/>
              <a:gd name="connsiteY6" fmla="*/ 2131259 h 2527613"/>
              <a:gd name="connsiteX7" fmla="*/ 0 w 3590925"/>
              <a:gd name="connsiteY7" fmla="*/ 145842 h 2527613"/>
              <a:gd name="connsiteX0" fmla="*/ 0 w 3590925"/>
              <a:gd name="connsiteY0" fmla="*/ 324 h 2382095"/>
              <a:gd name="connsiteX1" fmla="*/ 3194571 w 3590925"/>
              <a:gd name="connsiteY1" fmla="*/ 4020 h 2382095"/>
              <a:gd name="connsiteX2" fmla="*/ 3590925 w 3590925"/>
              <a:gd name="connsiteY2" fmla="*/ 400374 h 2382095"/>
              <a:gd name="connsiteX3" fmla="*/ 3590925 w 3590925"/>
              <a:gd name="connsiteY3" fmla="*/ 1985741 h 2382095"/>
              <a:gd name="connsiteX4" fmla="*/ 3194571 w 3590925"/>
              <a:gd name="connsiteY4" fmla="*/ 2382095 h 2382095"/>
              <a:gd name="connsiteX5" fmla="*/ 396354 w 3590925"/>
              <a:gd name="connsiteY5" fmla="*/ 2382095 h 2382095"/>
              <a:gd name="connsiteX6" fmla="*/ 0 w 3590925"/>
              <a:gd name="connsiteY6" fmla="*/ 1985741 h 2382095"/>
              <a:gd name="connsiteX7" fmla="*/ 0 w 3590925"/>
              <a:gd name="connsiteY7" fmla="*/ 324 h 2382095"/>
              <a:gd name="connsiteX0" fmla="*/ 0 w 3595688"/>
              <a:gd name="connsiteY0" fmla="*/ 5829 h 2378075"/>
              <a:gd name="connsiteX1" fmla="*/ 3199334 w 3595688"/>
              <a:gd name="connsiteY1" fmla="*/ 0 h 2378075"/>
              <a:gd name="connsiteX2" fmla="*/ 3595688 w 3595688"/>
              <a:gd name="connsiteY2" fmla="*/ 396354 h 2378075"/>
              <a:gd name="connsiteX3" fmla="*/ 3595688 w 3595688"/>
              <a:gd name="connsiteY3" fmla="*/ 1981721 h 2378075"/>
              <a:gd name="connsiteX4" fmla="*/ 3199334 w 3595688"/>
              <a:gd name="connsiteY4" fmla="*/ 2378075 h 2378075"/>
              <a:gd name="connsiteX5" fmla="*/ 401117 w 3595688"/>
              <a:gd name="connsiteY5" fmla="*/ 2378075 h 2378075"/>
              <a:gd name="connsiteX6" fmla="*/ 4763 w 3595688"/>
              <a:gd name="connsiteY6" fmla="*/ 1981721 h 2378075"/>
              <a:gd name="connsiteX7" fmla="*/ 0 w 3595688"/>
              <a:gd name="connsiteY7" fmla="*/ 5829 h 2378075"/>
              <a:gd name="connsiteX0" fmla="*/ 0 w 3595688"/>
              <a:gd name="connsiteY0" fmla="*/ 1173 h 2378182"/>
              <a:gd name="connsiteX1" fmla="*/ 3199334 w 3595688"/>
              <a:gd name="connsiteY1" fmla="*/ 107 h 2378182"/>
              <a:gd name="connsiteX2" fmla="*/ 3595688 w 3595688"/>
              <a:gd name="connsiteY2" fmla="*/ 396461 h 2378182"/>
              <a:gd name="connsiteX3" fmla="*/ 3595688 w 3595688"/>
              <a:gd name="connsiteY3" fmla="*/ 1981828 h 2378182"/>
              <a:gd name="connsiteX4" fmla="*/ 3199334 w 3595688"/>
              <a:gd name="connsiteY4" fmla="*/ 2378182 h 2378182"/>
              <a:gd name="connsiteX5" fmla="*/ 401117 w 3595688"/>
              <a:gd name="connsiteY5" fmla="*/ 2378182 h 2378182"/>
              <a:gd name="connsiteX6" fmla="*/ 4763 w 3595688"/>
              <a:gd name="connsiteY6" fmla="*/ 1981828 h 2378182"/>
              <a:gd name="connsiteX7" fmla="*/ 0 w 3595688"/>
              <a:gd name="connsiteY7" fmla="*/ 1173 h 2378182"/>
              <a:gd name="connsiteX0" fmla="*/ 0 w 3595688"/>
              <a:gd name="connsiteY0" fmla="*/ 1173 h 2378182"/>
              <a:gd name="connsiteX1" fmla="*/ 3199334 w 3595688"/>
              <a:gd name="connsiteY1" fmla="*/ 107 h 2378182"/>
              <a:gd name="connsiteX2" fmla="*/ 3595688 w 3595688"/>
              <a:gd name="connsiteY2" fmla="*/ 396461 h 2378182"/>
              <a:gd name="connsiteX3" fmla="*/ 3595688 w 3595688"/>
              <a:gd name="connsiteY3" fmla="*/ 1981828 h 2378182"/>
              <a:gd name="connsiteX4" fmla="*/ 3199334 w 3595688"/>
              <a:gd name="connsiteY4" fmla="*/ 2378182 h 2378182"/>
              <a:gd name="connsiteX5" fmla="*/ 401117 w 3595688"/>
              <a:gd name="connsiteY5" fmla="*/ 2378182 h 2378182"/>
              <a:gd name="connsiteX6" fmla="*/ 4763 w 3595688"/>
              <a:gd name="connsiteY6" fmla="*/ 1981828 h 2378182"/>
              <a:gd name="connsiteX7" fmla="*/ 0 w 3595688"/>
              <a:gd name="connsiteY7" fmla="*/ 1173 h 2378182"/>
              <a:gd name="connsiteX0" fmla="*/ 458 w 3591384"/>
              <a:gd name="connsiteY0" fmla="*/ 1173 h 2378182"/>
              <a:gd name="connsiteX1" fmla="*/ 3195030 w 3591384"/>
              <a:gd name="connsiteY1" fmla="*/ 107 h 2378182"/>
              <a:gd name="connsiteX2" fmla="*/ 3591384 w 3591384"/>
              <a:gd name="connsiteY2" fmla="*/ 396461 h 2378182"/>
              <a:gd name="connsiteX3" fmla="*/ 3591384 w 3591384"/>
              <a:gd name="connsiteY3" fmla="*/ 1981828 h 2378182"/>
              <a:gd name="connsiteX4" fmla="*/ 3195030 w 3591384"/>
              <a:gd name="connsiteY4" fmla="*/ 2378182 h 2378182"/>
              <a:gd name="connsiteX5" fmla="*/ 396813 w 3591384"/>
              <a:gd name="connsiteY5" fmla="*/ 2378182 h 2378182"/>
              <a:gd name="connsiteX6" fmla="*/ 459 w 3591384"/>
              <a:gd name="connsiteY6" fmla="*/ 1981828 h 2378182"/>
              <a:gd name="connsiteX7" fmla="*/ 458 w 3591384"/>
              <a:gd name="connsiteY7" fmla="*/ 1173 h 23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384" h="2378182">
                <a:moveTo>
                  <a:pt x="458" y="1173"/>
                </a:moveTo>
                <a:cubicBezTo>
                  <a:pt x="4250" y="-501"/>
                  <a:pt x="2596543" y="107"/>
                  <a:pt x="3195030" y="107"/>
                </a:cubicBezTo>
                <a:cubicBezTo>
                  <a:pt x="3413930" y="107"/>
                  <a:pt x="3591384" y="177561"/>
                  <a:pt x="3591384" y="396461"/>
                </a:cubicBezTo>
                <a:lnTo>
                  <a:pt x="3591384" y="1981828"/>
                </a:lnTo>
                <a:cubicBezTo>
                  <a:pt x="3591384" y="2200728"/>
                  <a:pt x="3413930" y="2378182"/>
                  <a:pt x="3195030" y="2378182"/>
                </a:cubicBezTo>
                <a:lnTo>
                  <a:pt x="396813" y="2378182"/>
                </a:lnTo>
                <a:cubicBezTo>
                  <a:pt x="177913" y="2378182"/>
                  <a:pt x="459" y="2200728"/>
                  <a:pt x="459" y="1981828"/>
                </a:cubicBezTo>
                <a:cubicBezTo>
                  <a:pt x="-1129" y="1323197"/>
                  <a:pt x="2046" y="-2183"/>
                  <a:pt x="458" y="1173"/>
                </a:cubicBez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58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g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6" y="1455174"/>
            <a:ext cx="9063703" cy="3814916"/>
          </a:xfrm>
        </p:spPr>
        <p:txBody>
          <a:bodyPr anchor="t"/>
          <a:lstStyle>
            <a:lvl2pPr marL="742950" indent="-285750">
              <a:buFontTx/>
              <a:buBlip>
                <a:blip r:embed="rId2"/>
              </a:buBlip>
              <a:defRPr/>
            </a:lvl2pPr>
            <a:lvl3pPr marL="1200150" indent="-285750">
              <a:buFontTx/>
              <a:buBlip>
                <a:blip r:embed="rId2"/>
              </a:buBlip>
              <a:defRPr/>
            </a:lvl3pPr>
            <a:lvl4pPr marL="1543050" indent="-171450">
              <a:buFontTx/>
              <a:buBlip>
                <a:blip r:embed="rId2"/>
              </a:buBlip>
              <a:defRPr/>
            </a:lvl4pPr>
            <a:lvl5pPr marL="20002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37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ces mau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39095" y="1455174"/>
            <a:ext cx="9063170" cy="413282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09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39096" y="551063"/>
            <a:ext cx="9063169" cy="44697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39096" y="1455174"/>
            <a:ext cx="4733004" cy="413282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6112549" y="1455174"/>
            <a:ext cx="3591384" cy="2378182"/>
          </a:xfrm>
          <a:custGeom>
            <a:avLst/>
            <a:gdLst>
              <a:gd name="connsiteX0" fmla="*/ 0 w 3590925"/>
              <a:gd name="connsiteY0" fmla="*/ 396354 h 2378075"/>
              <a:gd name="connsiteX1" fmla="*/ 396354 w 3590925"/>
              <a:gd name="connsiteY1" fmla="*/ 0 h 2378075"/>
              <a:gd name="connsiteX2" fmla="*/ 3194571 w 3590925"/>
              <a:gd name="connsiteY2" fmla="*/ 0 h 2378075"/>
              <a:gd name="connsiteX3" fmla="*/ 3590925 w 3590925"/>
              <a:gd name="connsiteY3" fmla="*/ 396354 h 2378075"/>
              <a:gd name="connsiteX4" fmla="*/ 3590925 w 3590925"/>
              <a:gd name="connsiteY4" fmla="*/ 1981721 h 2378075"/>
              <a:gd name="connsiteX5" fmla="*/ 3194571 w 3590925"/>
              <a:gd name="connsiteY5" fmla="*/ 2378075 h 2378075"/>
              <a:gd name="connsiteX6" fmla="*/ 396354 w 3590925"/>
              <a:gd name="connsiteY6" fmla="*/ 2378075 h 2378075"/>
              <a:gd name="connsiteX7" fmla="*/ 0 w 3590925"/>
              <a:gd name="connsiteY7" fmla="*/ 1981721 h 2378075"/>
              <a:gd name="connsiteX8" fmla="*/ 0 w 3590925"/>
              <a:gd name="connsiteY8" fmla="*/ 396354 h 2378075"/>
              <a:gd name="connsiteX0" fmla="*/ 0 w 3590925"/>
              <a:gd name="connsiteY0" fmla="*/ 396354 h 2378075"/>
              <a:gd name="connsiteX1" fmla="*/ 3194571 w 3590925"/>
              <a:gd name="connsiteY1" fmla="*/ 0 h 2378075"/>
              <a:gd name="connsiteX2" fmla="*/ 3590925 w 3590925"/>
              <a:gd name="connsiteY2" fmla="*/ 396354 h 2378075"/>
              <a:gd name="connsiteX3" fmla="*/ 3590925 w 3590925"/>
              <a:gd name="connsiteY3" fmla="*/ 1981721 h 2378075"/>
              <a:gd name="connsiteX4" fmla="*/ 3194571 w 3590925"/>
              <a:gd name="connsiteY4" fmla="*/ 2378075 h 2378075"/>
              <a:gd name="connsiteX5" fmla="*/ 396354 w 3590925"/>
              <a:gd name="connsiteY5" fmla="*/ 2378075 h 2378075"/>
              <a:gd name="connsiteX6" fmla="*/ 0 w 3590925"/>
              <a:gd name="connsiteY6" fmla="*/ 1981721 h 2378075"/>
              <a:gd name="connsiteX7" fmla="*/ 0 w 3590925"/>
              <a:gd name="connsiteY7" fmla="*/ 396354 h 2378075"/>
              <a:gd name="connsiteX0" fmla="*/ 0 w 3590925"/>
              <a:gd name="connsiteY0" fmla="*/ 145842 h 2527613"/>
              <a:gd name="connsiteX1" fmla="*/ 3194571 w 3590925"/>
              <a:gd name="connsiteY1" fmla="*/ 149538 h 2527613"/>
              <a:gd name="connsiteX2" fmla="*/ 3590925 w 3590925"/>
              <a:gd name="connsiteY2" fmla="*/ 545892 h 2527613"/>
              <a:gd name="connsiteX3" fmla="*/ 3590925 w 3590925"/>
              <a:gd name="connsiteY3" fmla="*/ 2131259 h 2527613"/>
              <a:gd name="connsiteX4" fmla="*/ 3194571 w 3590925"/>
              <a:gd name="connsiteY4" fmla="*/ 2527613 h 2527613"/>
              <a:gd name="connsiteX5" fmla="*/ 396354 w 3590925"/>
              <a:gd name="connsiteY5" fmla="*/ 2527613 h 2527613"/>
              <a:gd name="connsiteX6" fmla="*/ 0 w 3590925"/>
              <a:gd name="connsiteY6" fmla="*/ 2131259 h 2527613"/>
              <a:gd name="connsiteX7" fmla="*/ 0 w 3590925"/>
              <a:gd name="connsiteY7" fmla="*/ 145842 h 2527613"/>
              <a:gd name="connsiteX0" fmla="*/ 0 w 3590925"/>
              <a:gd name="connsiteY0" fmla="*/ 324 h 2382095"/>
              <a:gd name="connsiteX1" fmla="*/ 3194571 w 3590925"/>
              <a:gd name="connsiteY1" fmla="*/ 4020 h 2382095"/>
              <a:gd name="connsiteX2" fmla="*/ 3590925 w 3590925"/>
              <a:gd name="connsiteY2" fmla="*/ 400374 h 2382095"/>
              <a:gd name="connsiteX3" fmla="*/ 3590925 w 3590925"/>
              <a:gd name="connsiteY3" fmla="*/ 1985741 h 2382095"/>
              <a:gd name="connsiteX4" fmla="*/ 3194571 w 3590925"/>
              <a:gd name="connsiteY4" fmla="*/ 2382095 h 2382095"/>
              <a:gd name="connsiteX5" fmla="*/ 396354 w 3590925"/>
              <a:gd name="connsiteY5" fmla="*/ 2382095 h 2382095"/>
              <a:gd name="connsiteX6" fmla="*/ 0 w 3590925"/>
              <a:gd name="connsiteY6" fmla="*/ 1985741 h 2382095"/>
              <a:gd name="connsiteX7" fmla="*/ 0 w 3590925"/>
              <a:gd name="connsiteY7" fmla="*/ 324 h 2382095"/>
              <a:gd name="connsiteX0" fmla="*/ 0 w 3595688"/>
              <a:gd name="connsiteY0" fmla="*/ 5829 h 2378075"/>
              <a:gd name="connsiteX1" fmla="*/ 3199334 w 3595688"/>
              <a:gd name="connsiteY1" fmla="*/ 0 h 2378075"/>
              <a:gd name="connsiteX2" fmla="*/ 3595688 w 3595688"/>
              <a:gd name="connsiteY2" fmla="*/ 396354 h 2378075"/>
              <a:gd name="connsiteX3" fmla="*/ 3595688 w 3595688"/>
              <a:gd name="connsiteY3" fmla="*/ 1981721 h 2378075"/>
              <a:gd name="connsiteX4" fmla="*/ 3199334 w 3595688"/>
              <a:gd name="connsiteY4" fmla="*/ 2378075 h 2378075"/>
              <a:gd name="connsiteX5" fmla="*/ 401117 w 3595688"/>
              <a:gd name="connsiteY5" fmla="*/ 2378075 h 2378075"/>
              <a:gd name="connsiteX6" fmla="*/ 4763 w 3595688"/>
              <a:gd name="connsiteY6" fmla="*/ 1981721 h 2378075"/>
              <a:gd name="connsiteX7" fmla="*/ 0 w 3595688"/>
              <a:gd name="connsiteY7" fmla="*/ 5829 h 2378075"/>
              <a:gd name="connsiteX0" fmla="*/ 0 w 3595688"/>
              <a:gd name="connsiteY0" fmla="*/ 1173 h 2378182"/>
              <a:gd name="connsiteX1" fmla="*/ 3199334 w 3595688"/>
              <a:gd name="connsiteY1" fmla="*/ 107 h 2378182"/>
              <a:gd name="connsiteX2" fmla="*/ 3595688 w 3595688"/>
              <a:gd name="connsiteY2" fmla="*/ 396461 h 2378182"/>
              <a:gd name="connsiteX3" fmla="*/ 3595688 w 3595688"/>
              <a:gd name="connsiteY3" fmla="*/ 1981828 h 2378182"/>
              <a:gd name="connsiteX4" fmla="*/ 3199334 w 3595688"/>
              <a:gd name="connsiteY4" fmla="*/ 2378182 h 2378182"/>
              <a:gd name="connsiteX5" fmla="*/ 401117 w 3595688"/>
              <a:gd name="connsiteY5" fmla="*/ 2378182 h 2378182"/>
              <a:gd name="connsiteX6" fmla="*/ 4763 w 3595688"/>
              <a:gd name="connsiteY6" fmla="*/ 1981828 h 2378182"/>
              <a:gd name="connsiteX7" fmla="*/ 0 w 3595688"/>
              <a:gd name="connsiteY7" fmla="*/ 1173 h 2378182"/>
              <a:gd name="connsiteX0" fmla="*/ 0 w 3595688"/>
              <a:gd name="connsiteY0" fmla="*/ 1173 h 2378182"/>
              <a:gd name="connsiteX1" fmla="*/ 3199334 w 3595688"/>
              <a:gd name="connsiteY1" fmla="*/ 107 h 2378182"/>
              <a:gd name="connsiteX2" fmla="*/ 3595688 w 3595688"/>
              <a:gd name="connsiteY2" fmla="*/ 396461 h 2378182"/>
              <a:gd name="connsiteX3" fmla="*/ 3595688 w 3595688"/>
              <a:gd name="connsiteY3" fmla="*/ 1981828 h 2378182"/>
              <a:gd name="connsiteX4" fmla="*/ 3199334 w 3595688"/>
              <a:gd name="connsiteY4" fmla="*/ 2378182 h 2378182"/>
              <a:gd name="connsiteX5" fmla="*/ 401117 w 3595688"/>
              <a:gd name="connsiteY5" fmla="*/ 2378182 h 2378182"/>
              <a:gd name="connsiteX6" fmla="*/ 4763 w 3595688"/>
              <a:gd name="connsiteY6" fmla="*/ 1981828 h 2378182"/>
              <a:gd name="connsiteX7" fmla="*/ 0 w 3595688"/>
              <a:gd name="connsiteY7" fmla="*/ 1173 h 2378182"/>
              <a:gd name="connsiteX0" fmla="*/ 458 w 3591384"/>
              <a:gd name="connsiteY0" fmla="*/ 1173 h 2378182"/>
              <a:gd name="connsiteX1" fmla="*/ 3195030 w 3591384"/>
              <a:gd name="connsiteY1" fmla="*/ 107 h 2378182"/>
              <a:gd name="connsiteX2" fmla="*/ 3591384 w 3591384"/>
              <a:gd name="connsiteY2" fmla="*/ 396461 h 2378182"/>
              <a:gd name="connsiteX3" fmla="*/ 3591384 w 3591384"/>
              <a:gd name="connsiteY3" fmla="*/ 1981828 h 2378182"/>
              <a:gd name="connsiteX4" fmla="*/ 3195030 w 3591384"/>
              <a:gd name="connsiteY4" fmla="*/ 2378182 h 2378182"/>
              <a:gd name="connsiteX5" fmla="*/ 396813 w 3591384"/>
              <a:gd name="connsiteY5" fmla="*/ 2378182 h 2378182"/>
              <a:gd name="connsiteX6" fmla="*/ 459 w 3591384"/>
              <a:gd name="connsiteY6" fmla="*/ 1981828 h 2378182"/>
              <a:gd name="connsiteX7" fmla="*/ 458 w 3591384"/>
              <a:gd name="connsiteY7" fmla="*/ 1173 h 23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1384" h="2378182">
                <a:moveTo>
                  <a:pt x="458" y="1173"/>
                </a:moveTo>
                <a:cubicBezTo>
                  <a:pt x="4250" y="-501"/>
                  <a:pt x="2596543" y="107"/>
                  <a:pt x="3195030" y="107"/>
                </a:cubicBezTo>
                <a:cubicBezTo>
                  <a:pt x="3413930" y="107"/>
                  <a:pt x="3591384" y="177561"/>
                  <a:pt x="3591384" y="396461"/>
                </a:cubicBezTo>
                <a:lnTo>
                  <a:pt x="3591384" y="1981828"/>
                </a:lnTo>
                <a:cubicBezTo>
                  <a:pt x="3591384" y="2200728"/>
                  <a:pt x="3413930" y="2378182"/>
                  <a:pt x="3195030" y="2378182"/>
                </a:cubicBezTo>
                <a:lnTo>
                  <a:pt x="396813" y="2378182"/>
                </a:lnTo>
                <a:cubicBezTo>
                  <a:pt x="177913" y="2378182"/>
                  <a:pt x="459" y="2200728"/>
                  <a:pt x="459" y="1981828"/>
                </a:cubicBezTo>
                <a:cubicBezTo>
                  <a:pt x="-1129" y="1323197"/>
                  <a:pt x="2046" y="-2183"/>
                  <a:pt x="458" y="1173"/>
                </a:cubicBez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6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39096" y="551063"/>
            <a:ext cx="9063169" cy="44697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39095" y="1455174"/>
            <a:ext cx="4741427" cy="413282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4"/>
          </p:nvPr>
        </p:nvSpPr>
        <p:spPr>
          <a:xfrm>
            <a:off x="6111875" y="1455738"/>
            <a:ext cx="3590925" cy="413226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58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808083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0"/>
          </p:nvPr>
        </p:nvSpPr>
        <p:spPr>
          <a:xfrm>
            <a:off x="639096" y="1492250"/>
            <a:ext cx="9063704" cy="3849688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777" b="55954"/>
          <a:stretch/>
        </p:blipFill>
        <p:spPr>
          <a:xfrm>
            <a:off x="10010287" y="1956615"/>
            <a:ext cx="2181713" cy="489646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2496079" y="5961486"/>
            <a:ext cx="638850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1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Rgroupe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sàrl</a:t>
            </a:r>
            <a:r>
              <a:rPr lang="fr-FR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83, </a:t>
            </a:r>
            <a:r>
              <a:rPr lang="fr-FR" sz="1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Pafebruch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L-8308 Capellen </a:t>
            </a:r>
            <a:r>
              <a:rPr lang="fr-FR" sz="1050" b="0" i="0" u="none" strike="noStrike" kern="1200" baseline="30000" dirty="0">
                <a:solidFill>
                  <a:schemeClr val="accent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Luxembourg </a:t>
            </a:r>
            <a:r>
              <a:rPr lang="fr-FR" sz="1050" b="0" i="0" u="none" strike="noStrike" kern="1200" baseline="30000" dirty="0">
                <a:solidFill>
                  <a:schemeClr val="accent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Tél. : +352 26 48 21 22 </a:t>
            </a:r>
            <a:r>
              <a:rPr lang="fr-FR" sz="1050" b="0" i="0" u="none" strike="noStrike" kern="1200" baseline="30000" dirty="0">
                <a:solidFill>
                  <a:schemeClr val="accent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Fax : +352 26 19 63 22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5883275"/>
            <a:ext cx="1344705" cy="3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808083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0"/>
          </p:nvPr>
        </p:nvSpPr>
        <p:spPr>
          <a:xfrm>
            <a:off x="639096" y="1492250"/>
            <a:ext cx="9063704" cy="3849688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777" b="55954"/>
          <a:stretch/>
        </p:blipFill>
        <p:spPr>
          <a:xfrm>
            <a:off x="10010287" y="1956615"/>
            <a:ext cx="2181713" cy="489646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2496079" y="5961486"/>
            <a:ext cx="638850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1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Rgroupe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sàrl</a:t>
            </a:r>
            <a:r>
              <a:rPr lang="fr-FR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83, </a:t>
            </a:r>
            <a:r>
              <a:rPr lang="fr-FR" sz="14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Pafebruch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L-8308 Capellen </a:t>
            </a:r>
            <a:r>
              <a:rPr lang="fr-FR" sz="1050" b="0" i="0" u="none" strike="noStrike" kern="1200" baseline="30000" dirty="0">
                <a:solidFill>
                  <a:schemeClr val="accent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Luxembourg </a:t>
            </a:r>
            <a:r>
              <a:rPr lang="fr-FR" sz="1050" b="0" i="0" u="none" strike="noStrike" kern="1200" baseline="30000" dirty="0">
                <a:solidFill>
                  <a:schemeClr val="accent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Tél. : +352 26 48 21 22 </a:t>
            </a:r>
            <a:r>
              <a:rPr lang="fr-FR" sz="1050" b="0" i="0" u="none" strike="noStrike" kern="1200" baseline="30000" dirty="0">
                <a:solidFill>
                  <a:schemeClr val="accent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Fax : +352 26 19 63 22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5883275"/>
            <a:ext cx="1344705" cy="3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1484" y="2713703"/>
            <a:ext cx="7305368" cy="973394"/>
          </a:xfrm>
          <a:prstGeom prst="rect">
            <a:avLst/>
          </a:prstGeom>
          <a:effectLst/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777" b="55954"/>
          <a:stretch/>
        </p:blipFill>
        <p:spPr>
          <a:xfrm>
            <a:off x="10010287" y="1956615"/>
            <a:ext cx="2181713" cy="4896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5" y="556260"/>
            <a:ext cx="3737066" cy="1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983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3200" kern="1200" cap="none">
          <a:ln w="3175" cmpd="sng">
            <a:noFill/>
          </a:ln>
          <a:solidFill>
            <a:srgbClr val="808083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None/>
        <a:defRPr sz="24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75000"/>
        <a:buFontTx/>
        <a:buBlip>
          <a:blip r:embed="rId7"/>
        </a:buBlip>
        <a:defRPr sz="20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75000"/>
        <a:buFontTx/>
        <a:buBlip>
          <a:blip r:embed="rId7"/>
        </a:buBlip>
        <a:defRPr sz="18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70000"/>
        <a:buFontTx/>
        <a:buBlip>
          <a:blip r:embed="rId7"/>
        </a:buBlip>
        <a:defRPr sz="16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777" b="55954"/>
          <a:stretch/>
        </p:blipFill>
        <p:spPr>
          <a:xfrm>
            <a:off x="10010287" y="1956615"/>
            <a:ext cx="2181713" cy="48964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096" y="1455174"/>
            <a:ext cx="9063169" cy="38542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808083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39096" y="551063"/>
            <a:ext cx="9063169" cy="446978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0" tIns="72000" rIns="0" bIns="72000" rtlCol="0" anchor="ctr">
            <a:noAutofit/>
          </a:bodyPr>
          <a:lstStyle/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9096" y="6248400"/>
            <a:ext cx="3448810" cy="4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5" r:id="rId2"/>
    <p:sldLayoutId id="2147483726" r:id="rId3"/>
    <p:sldLayoutId id="2147483748" r:id="rId4"/>
    <p:sldLayoutId id="2147483706" r:id="rId5"/>
    <p:sldLayoutId id="2147483749" r:id="rId6"/>
    <p:sldLayoutId id="2147483849" r:id="rId7"/>
    <p:sldLayoutId id="2147483982" r:id="rId8"/>
    <p:sldLayoutId id="2147483984" r:id="rId9"/>
  </p:sldLayoutIdLst>
  <p:txStyles>
    <p:titleStyle>
      <a:lvl1pPr marL="0" algn="l" defTabSz="457200" rtl="0" eaLnBrk="1" latinLnBrk="0" hangingPunct="1">
        <a:spcBef>
          <a:spcPct val="0"/>
        </a:spcBef>
        <a:buNone/>
        <a:defRPr lang="fr-FR" sz="3200" kern="1200" cap="none" dirty="0" smtClean="0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None/>
        <a:defRPr sz="24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75000"/>
        <a:buFontTx/>
        <a:buBlip>
          <a:blip r:embed="rId13"/>
        </a:buBlip>
        <a:defRPr sz="20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75000"/>
        <a:buFontTx/>
        <a:buBlip>
          <a:blip r:embed="rId13"/>
        </a:buBlip>
        <a:defRPr sz="18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70000"/>
        <a:buFontTx/>
        <a:buBlip>
          <a:blip r:embed="rId13"/>
        </a:buBlip>
        <a:defRPr sz="16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75000"/>
        <a:buFontTx/>
        <a:buBlip>
          <a:blip r:embed="rId13"/>
        </a:buBlip>
        <a:defRPr sz="14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8"/>
          <a:srcRect l="-2084" r="74456" b="41751"/>
          <a:stretch/>
        </p:blipFill>
        <p:spPr>
          <a:xfrm>
            <a:off x="9832258" y="-830833"/>
            <a:ext cx="2359742" cy="647946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279921"/>
            <a:ext cx="12192000" cy="1582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096" y="1455174"/>
            <a:ext cx="9063169" cy="38149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808083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39096" y="551063"/>
            <a:ext cx="9063169" cy="446978"/>
          </a:xfrm>
          <a:prstGeom prst="rect">
            <a:avLst/>
          </a:prstGeom>
          <a:solidFill>
            <a:srgbClr val="007BC0"/>
          </a:solidFill>
          <a:effectLst/>
        </p:spPr>
        <p:txBody>
          <a:bodyPr vert="horz" lIns="0" tIns="72000" rIns="0" bIns="72000" rtlCol="0" anchor="ctr">
            <a:noAutofit/>
          </a:bodyPr>
          <a:lstStyle/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5825582"/>
            <a:ext cx="1365996" cy="392100"/>
          </a:xfrm>
          <a:prstGeom prst="rect">
            <a:avLst/>
          </a:prstGeom>
        </p:spPr>
      </p:pic>
      <p:sp>
        <p:nvSpPr>
          <p:cNvPr id="11" name="ZoneTexte 7"/>
          <p:cNvSpPr txBox="1"/>
          <p:nvPr userDrawn="1"/>
        </p:nvSpPr>
        <p:spPr>
          <a:xfrm>
            <a:off x="2496079" y="5961486"/>
            <a:ext cx="638850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1400" b="0" i="0" u="none" strike="noStrike" kern="1200" baseline="30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Rgroupe</a:t>
            </a:r>
            <a:r>
              <a:rPr lang="fr-FR" sz="14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0" i="0" u="none" strike="noStrike" kern="1200" baseline="30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sàrl</a:t>
            </a:r>
            <a:r>
              <a:rPr lang="fr-FR" sz="14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83, </a:t>
            </a:r>
            <a:r>
              <a:rPr lang="fr-FR" sz="1400" b="0" i="0" u="none" strike="noStrike" kern="1200" baseline="30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Pafebruch</a:t>
            </a:r>
            <a:r>
              <a:rPr lang="fr-FR" sz="14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L-8308 Capellen </a:t>
            </a:r>
            <a:r>
              <a:rPr lang="fr-FR" sz="1050" b="0" i="0" u="none" strike="noStrike" kern="1200" baseline="30000" dirty="0">
                <a:solidFill>
                  <a:schemeClr val="bg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Luxembourg </a:t>
            </a:r>
            <a:r>
              <a:rPr lang="fr-FR" sz="1050" b="0" i="0" u="none" strike="noStrike" kern="1200" baseline="30000" dirty="0">
                <a:solidFill>
                  <a:schemeClr val="bg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Tél. : +352 26 48 21 22 </a:t>
            </a:r>
            <a:r>
              <a:rPr lang="fr-FR" sz="1050" b="0" i="0" u="none" strike="noStrike" kern="1200" baseline="30000" dirty="0">
                <a:solidFill>
                  <a:schemeClr val="bg1"/>
                </a:solidFill>
                <a:latin typeface="r2puce" panose="02000503000000000000" pitchFamily="2" charset="2"/>
                <a:ea typeface="+mn-ea"/>
                <a:cs typeface="+mn-cs"/>
                <a:sym typeface="r2puce" panose="02000503000000000000" pitchFamily="2" charset="2"/>
              </a:rPr>
              <a:t>!</a:t>
            </a:r>
            <a:r>
              <a:rPr lang="fr-FR" sz="14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Fax : +352 26 19 63 22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2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48" r:id="rId2"/>
    <p:sldLayoutId id="2147483729" r:id="rId3"/>
    <p:sldLayoutId id="2147483730" r:id="rId4"/>
    <p:sldLayoutId id="2147483731" r:id="rId5"/>
    <p:sldLayoutId id="2147483732" r:id="rId6"/>
  </p:sldLayoutIdLst>
  <p:txStyles>
    <p:titleStyle>
      <a:lvl1pPr marL="0" algn="l" defTabSz="457200" rtl="0" eaLnBrk="1" latinLnBrk="0" hangingPunct="1">
        <a:spcBef>
          <a:spcPct val="0"/>
        </a:spcBef>
        <a:buNone/>
        <a:defRPr lang="fr-FR" sz="3200" kern="1200" cap="none" dirty="0" smtClean="0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None/>
        <a:defRPr sz="24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007BC0"/>
        </a:buClr>
        <a:buSzPct val="75000"/>
        <a:buFont typeface="Wingdings" panose="05000000000000000000" pitchFamily="2" charset="2"/>
        <a:buChar char="§"/>
        <a:defRPr sz="20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007BC0"/>
        </a:buClr>
        <a:buSzPct val="75000"/>
        <a:buFont typeface="Wingdings" panose="05000000000000000000" pitchFamily="2" charset="2"/>
        <a:buChar char="§"/>
        <a:defRPr sz="18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007BC0"/>
        </a:buClr>
        <a:buSzPct val="70000"/>
        <a:buFont typeface="Wingdings" panose="05000000000000000000" pitchFamily="2" charset="2"/>
        <a:buChar char="§"/>
        <a:defRPr sz="16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007BC0"/>
        </a:buClr>
        <a:buSzPct val="75000"/>
        <a:buFont typeface="Wingdings" panose="05000000000000000000" pitchFamily="2" charset="2"/>
        <a:buChar char="§"/>
        <a:defRPr sz="1400" kern="1200" cap="none">
          <a:solidFill>
            <a:srgbClr val="808083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472" y="1989057"/>
            <a:ext cx="9841584" cy="324969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9874" y="6127764"/>
            <a:ext cx="703182" cy="536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rgbClr val="808083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 Slide </a:t>
            </a:r>
            <a:fld id="{3F2F904C-C62C-4C04-A522-EB4B321AB0B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40404" y="725864"/>
            <a:ext cx="7192652" cy="729310"/>
          </a:xfrm>
          <a:prstGeom prst="rect">
            <a:avLst/>
          </a:prstGeom>
          <a:noFill/>
          <a:effectLst/>
        </p:spPr>
        <p:txBody>
          <a:bodyPr vert="horz" lIns="0" tIns="0" rIns="0" bIns="72000" rtlCol="0" anchor="t" anchorCtr="0">
            <a:noAutofit/>
          </a:bodyPr>
          <a:lstStyle/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94" y="381600"/>
            <a:ext cx="2469735" cy="708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9096" y="6248400"/>
            <a:ext cx="3448810" cy="48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algn="l" defTabSz="457200" rtl="0" eaLnBrk="1" latinLnBrk="0" hangingPunct="1">
        <a:spcBef>
          <a:spcPct val="0"/>
        </a:spcBef>
        <a:buNone/>
        <a:defRPr lang="fr-FR" sz="2400" kern="1200" cap="none" dirty="0" smtClean="0">
          <a:ln w="3175" cmpd="sng">
            <a:noFill/>
          </a:ln>
          <a:solidFill>
            <a:srgbClr val="007CC1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None/>
        <a:defRPr sz="2400" kern="1200" cap="none">
          <a:solidFill>
            <a:srgbClr val="808083"/>
          </a:solidFill>
          <a:effectLst/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Tx/>
        <a:buSzPct val="75000"/>
        <a:buFont typeface="Century Gothic" panose="020B0502020202020204" pitchFamily="34" charset="0"/>
        <a:buChar char="•"/>
        <a:defRPr sz="2000" kern="1200" cap="none">
          <a:solidFill>
            <a:srgbClr val="808083"/>
          </a:solidFill>
          <a:effectLst/>
          <a:latin typeface="Century Gothic" panose="020B050202020202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Tx/>
        <a:buSzPct val="75000"/>
        <a:buFont typeface="Century Gothic" panose="020B0502020202020204" pitchFamily="34" charset="0"/>
        <a:buChar char="•"/>
        <a:defRPr sz="1800" kern="1200" cap="none">
          <a:solidFill>
            <a:srgbClr val="808083"/>
          </a:solidFill>
          <a:effectLst/>
          <a:latin typeface="Century Gothic" panose="020B050202020202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Tx/>
        <a:buSzPct val="70000"/>
        <a:buFont typeface="Century Gothic" panose="020B0502020202020204" pitchFamily="34" charset="0"/>
        <a:buChar char="•"/>
        <a:defRPr sz="1600" kern="1200" cap="none">
          <a:solidFill>
            <a:srgbClr val="808083"/>
          </a:solidFill>
          <a:effectLst/>
          <a:latin typeface="Century Gothic" panose="020B050202020202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Tx/>
        <a:buSzPct val="75000"/>
        <a:buFont typeface="Century Gothic" panose="020B0502020202020204" pitchFamily="34" charset="0"/>
        <a:buChar char="•"/>
        <a:defRPr sz="1400" kern="1200" cap="none">
          <a:solidFill>
            <a:srgbClr val="808083"/>
          </a:solidFill>
          <a:effectLst/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586446" y="2094103"/>
            <a:ext cx="7323908" cy="1737668"/>
          </a:xfrm>
        </p:spPr>
        <p:txBody>
          <a:bodyPr>
            <a:normAutofit fontScale="90000"/>
          </a:bodyPr>
          <a:lstStyle/>
          <a:p>
            <a:pPr marL="144000">
              <a:spcBef>
                <a:spcPts val="1200"/>
              </a:spcBef>
              <a:spcAft>
                <a:spcPts val="1200"/>
              </a:spcAft>
            </a:pP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Rcarré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Luxconnect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First Trial for an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elastic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Cloud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« Made in Luxembourg »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6838" y="3466012"/>
            <a:ext cx="2515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Elasticity</a:t>
            </a:r>
            <a:r>
              <a:rPr lang="fr-FR" sz="1200" u="sng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capability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adapt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cloud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based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IT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capacity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specific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requirements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( volume or power) to the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fonctionnality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needs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80" y="586535"/>
            <a:ext cx="3747558" cy="11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RGROUPE: WHO WE ARE ?</a:t>
            </a:r>
            <a:endParaRPr lang="fr-LU" dirty="0"/>
          </a:p>
        </p:txBody>
      </p:sp>
      <p:sp>
        <p:nvSpPr>
          <p:cNvPr id="6" name="Oval 21">
            <a:extLst>
              <a:ext uri="{FF2B5EF4-FFF2-40B4-BE49-F238E27FC236}">
                <a16:creationId xmlns:a16="http://schemas.microsoft.com/office/drawing/2014/main" xmlns="" id="{6E22B37A-CCC7-4E5B-82F9-79A278CAA082}"/>
              </a:ext>
            </a:extLst>
          </p:cNvPr>
          <p:cNvSpPr/>
          <p:nvPr/>
        </p:nvSpPr>
        <p:spPr>
          <a:xfrm>
            <a:off x="2259617" y="2879278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xmlns="" id="{788C3841-127A-479B-94BD-220B2EDCAB6E}"/>
              </a:ext>
            </a:extLst>
          </p:cNvPr>
          <p:cNvSpPr/>
          <p:nvPr/>
        </p:nvSpPr>
        <p:spPr>
          <a:xfrm>
            <a:off x="3156189" y="3007501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Oval 23">
            <a:extLst>
              <a:ext uri="{FF2B5EF4-FFF2-40B4-BE49-F238E27FC236}">
                <a16:creationId xmlns:a16="http://schemas.microsoft.com/office/drawing/2014/main" xmlns="" id="{BC59DA09-2750-4F0C-898C-08F0F54C4ACB}"/>
              </a:ext>
            </a:extLst>
          </p:cNvPr>
          <p:cNvSpPr/>
          <p:nvPr/>
        </p:nvSpPr>
        <p:spPr>
          <a:xfrm>
            <a:off x="4485243" y="2085844"/>
            <a:ext cx="1843314" cy="184331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xmlns="" id="{69F6674A-9F6A-4ECF-8B1A-B5CD331C63F8}"/>
              </a:ext>
            </a:extLst>
          </p:cNvPr>
          <p:cNvSpPr/>
          <p:nvPr/>
        </p:nvSpPr>
        <p:spPr>
          <a:xfrm>
            <a:off x="6478631" y="3139665"/>
            <a:ext cx="935542" cy="935542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Oval 25">
            <a:extLst>
              <a:ext uri="{FF2B5EF4-FFF2-40B4-BE49-F238E27FC236}">
                <a16:creationId xmlns:a16="http://schemas.microsoft.com/office/drawing/2014/main" xmlns="" id="{3F5A07E2-72FE-479E-9CC4-3AE297809FA7}"/>
              </a:ext>
            </a:extLst>
          </p:cNvPr>
          <p:cNvSpPr/>
          <p:nvPr/>
        </p:nvSpPr>
        <p:spPr>
          <a:xfrm>
            <a:off x="7604003" y="3243357"/>
            <a:ext cx="1371602" cy="13716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xmlns="" id="{57678F9E-F68B-47E7-8E99-404218E42B24}"/>
              </a:ext>
            </a:extLst>
          </p:cNvPr>
          <p:cNvSpPr/>
          <p:nvPr/>
        </p:nvSpPr>
        <p:spPr>
          <a:xfrm>
            <a:off x="8975605" y="2746775"/>
            <a:ext cx="977464" cy="977464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2" name="Picture 36">
            <a:extLst>
              <a:ext uri="{FF2B5EF4-FFF2-40B4-BE49-F238E27FC236}">
                <a16:creationId xmlns:a16="http://schemas.microsoft.com/office/drawing/2014/main" xmlns="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13" y="2337045"/>
            <a:ext cx="1225174" cy="1225174"/>
          </a:xfrm>
          <a:prstGeom prst="rect">
            <a:avLst/>
          </a:prstGeom>
        </p:spPr>
      </p:pic>
      <p:pic>
        <p:nvPicPr>
          <p:cNvPr id="14" name="Picture 40">
            <a:extLst>
              <a:ext uri="{FF2B5EF4-FFF2-40B4-BE49-F238E27FC236}">
                <a16:creationId xmlns:a16="http://schemas.microsoft.com/office/drawing/2014/main" xmlns="" id="{7D436CE5-5A4A-4963-8029-751C7F434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54" y="3521769"/>
            <a:ext cx="814778" cy="814778"/>
          </a:xfrm>
          <a:prstGeom prst="rect">
            <a:avLst/>
          </a:prstGeom>
        </p:spPr>
      </p:pic>
      <p:pic>
        <p:nvPicPr>
          <p:cNvPr id="15" name="Picture 41">
            <a:extLst>
              <a:ext uri="{FF2B5EF4-FFF2-40B4-BE49-F238E27FC236}">
                <a16:creationId xmlns:a16="http://schemas.microsoft.com/office/drawing/2014/main" xmlns="" id="{5829194A-80B4-45E0-A0D4-A777A6A82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95" y="2826130"/>
            <a:ext cx="791880" cy="791878"/>
          </a:xfrm>
          <a:prstGeom prst="rect">
            <a:avLst/>
          </a:prstGeom>
        </p:spPr>
      </p:pic>
      <p:grpSp>
        <p:nvGrpSpPr>
          <p:cNvPr id="18" name="Group 61">
            <a:extLst>
              <a:ext uri="{FF2B5EF4-FFF2-40B4-BE49-F238E27FC236}">
                <a16:creationId xmlns:a16="http://schemas.microsoft.com/office/drawing/2014/main" xmlns="" id="{153F4246-CEED-4D1E-87E9-AF831143E541}"/>
              </a:ext>
            </a:extLst>
          </p:cNvPr>
          <p:cNvGrpSpPr/>
          <p:nvPr/>
        </p:nvGrpSpPr>
        <p:grpSpPr>
          <a:xfrm>
            <a:off x="1666472" y="2242499"/>
            <a:ext cx="988771" cy="707135"/>
            <a:chOff x="1666080" y="3059827"/>
            <a:chExt cx="988771" cy="707135"/>
          </a:xfrm>
        </p:grpSpPr>
        <p:cxnSp>
          <p:nvCxnSpPr>
            <p:cNvPr id="58" name="Straight Connector 53">
              <a:extLst>
                <a:ext uri="{FF2B5EF4-FFF2-40B4-BE49-F238E27FC236}">
                  <a16:creationId xmlns:a16="http://schemas.microsoft.com/office/drawing/2014/main" xmlns="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6">
              <a:extLst>
                <a:ext uri="{FF2B5EF4-FFF2-40B4-BE49-F238E27FC236}">
                  <a16:creationId xmlns:a16="http://schemas.microsoft.com/office/drawing/2014/main" xmlns="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080" y="3062208"/>
              <a:ext cx="471956" cy="0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04">
            <a:extLst>
              <a:ext uri="{FF2B5EF4-FFF2-40B4-BE49-F238E27FC236}">
                <a16:creationId xmlns:a16="http://schemas.microsoft.com/office/drawing/2014/main" xmlns="" id="{B3BFFE84-C695-4D53-9EB1-6E3F023237F6}"/>
              </a:ext>
            </a:extLst>
          </p:cNvPr>
          <p:cNvGrpSpPr/>
          <p:nvPr/>
        </p:nvGrpSpPr>
        <p:grpSpPr>
          <a:xfrm>
            <a:off x="4366833" y="1382986"/>
            <a:ext cx="988771" cy="707135"/>
            <a:chOff x="4432701" y="2054542"/>
            <a:chExt cx="988771" cy="707135"/>
          </a:xfrm>
        </p:grpSpPr>
        <p:cxnSp>
          <p:nvCxnSpPr>
            <p:cNvPr id="56" name="Straight Connector 59">
              <a:extLst>
                <a:ext uri="{FF2B5EF4-FFF2-40B4-BE49-F238E27FC236}">
                  <a16:creationId xmlns:a16="http://schemas.microsoft.com/office/drawing/2014/main" xmlns="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276" y="2054542"/>
              <a:ext cx="519196" cy="707135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0">
              <a:extLst>
                <a:ext uri="{FF2B5EF4-FFF2-40B4-BE49-F238E27FC236}">
                  <a16:creationId xmlns:a16="http://schemas.microsoft.com/office/drawing/2014/main" xmlns="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2701" y="2056923"/>
              <a:ext cx="471956" cy="0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xmlns="" id="{7137FDAE-CE25-40E9-AFD7-49BA1463E3D5}"/>
              </a:ext>
            </a:extLst>
          </p:cNvPr>
          <p:cNvGrpSpPr/>
          <p:nvPr/>
        </p:nvGrpSpPr>
        <p:grpSpPr>
          <a:xfrm flipV="1">
            <a:off x="2762531" y="4201223"/>
            <a:ext cx="988771" cy="707135"/>
            <a:chOff x="1666080" y="3059827"/>
            <a:chExt cx="988771" cy="707135"/>
          </a:xfrm>
        </p:grpSpPr>
        <p:cxnSp>
          <p:nvCxnSpPr>
            <p:cNvPr id="54" name="Straight Connector 63">
              <a:extLst>
                <a:ext uri="{FF2B5EF4-FFF2-40B4-BE49-F238E27FC236}">
                  <a16:creationId xmlns:a16="http://schemas.microsoft.com/office/drawing/2014/main" xmlns="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4">
              <a:extLst>
                <a:ext uri="{FF2B5EF4-FFF2-40B4-BE49-F238E27FC236}">
                  <a16:creationId xmlns:a16="http://schemas.microsoft.com/office/drawing/2014/main" xmlns="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080" y="3062208"/>
              <a:ext cx="471956" cy="0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xmlns="" id="{D15C6488-0A8C-4F32-9A4D-7C308D3FB74D}"/>
              </a:ext>
            </a:extLst>
          </p:cNvPr>
          <p:cNvGrpSpPr/>
          <p:nvPr/>
        </p:nvGrpSpPr>
        <p:grpSpPr>
          <a:xfrm flipH="1">
            <a:off x="9456335" y="2033823"/>
            <a:ext cx="853629" cy="707135"/>
            <a:chOff x="1801222" y="3059827"/>
            <a:chExt cx="853629" cy="707135"/>
          </a:xfrm>
        </p:grpSpPr>
        <p:cxnSp>
          <p:nvCxnSpPr>
            <p:cNvPr id="52" name="Straight Connector 66">
              <a:extLst>
                <a:ext uri="{FF2B5EF4-FFF2-40B4-BE49-F238E27FC236}">
                  <a16:creationId xmlns:a16="http://schemas.microsoft.com/office/drawing/2014/main" xmlns="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7">
              <a:extLst>
                <a:ext uri="{FF2B5EF4-FFF2-40B4-BE49-F238E27FC236}">
                  <a16:creationId xmlns:a16="http://schemas.microsoft.com/office/drawing/2014/main" xmlns="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222" y="3062208"/>
              <a:ext cx="336814" cy="0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68">
            <a:extLst>
              <a:ext uri="{FF2B5EF4-FFF2-40B4-BE49-F238E27FC236}">
                <a16:creationId xmlns:a16="http://schemas.microsoft.com/office/drawing/2014/main" xmlns="" id="{C6E9A218-B141-4BD3-841A-BAB462C9175B}"/>
              </a:ext>
            </a:extLst>
          </p:cNvPr>
          <p:cNvGrpSpPr/>
          <p:nvPr/>
        </p:nvGrpSpPr>
        <p:grpSpPr>
          <a:xfrm flipH="1" flipV="1">
            <a:off x="8237317" y="4614959"/>
            <a:ext cx="842991" cy="505342"/>
            <a:chOff x="1811860" y="3261620"/>
            <a:chExt cx="842991" cy="505342"/>
          </a:xfrm>
        </p:grpSpPr>
        <p:cxnSp>
          <p:nvCxnSpPr>
            <p:cNvPr id="50" name="Straight Connector 69">
              <a:extLst>
                <a:ext uri="{FF2B5EF4-FFF2-40B4-BE49-F238E27FC236}">
                  <a16:creationId xmlns:a16="http://schemas.microsoft.com/office/drawing/2014/main" xmlns="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3816" y="3261620"/>
              <a:ext cx="371035" cy="505342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70">
              <a:extLst>
                <a:ext uri="{FF2B5EF4-FFF2-40B4-BE49-F238E27FC236}">
                  <a16:creationId xmlns:a16="http://schemas.microsoft.com/office/drawing/2014/main" xmlns="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860" y="3265029"/>
              <a:ext cx="471956" cy="0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1">
            <a:extLst>
              <a:ext uri="{FF2B5EF4-FFF2-40B4-BE49-F238E27FC236}">
                <a16:creationId xmlns:a16="http://schemas.microsoft.com/office/drawing/2014/main" xmlns="" id="{B1ACE9A5-0AAC-4005-87FD-533CB273E3AF}"/>
              </a:ext>
            </a:extLst>
          </p:cNvPr>
          <p:cNvGrpSpPr/>
          <p:nvPr/>
        </p:nvGrpSpPr>
        <p:grpSpPr>
          <a:xfrm flipH="1">
            <a:off x="6899318" y="1938296"/>
            <a:ext cx="858011" cy="1297213"/>
            <a:chOff x="1976797" y="2950736"/>
            <a:chExt cx="459234" cy="694309"/>
          </a:xfrm>
        </p:grpSpPr>
        <p:cxnSp>
          <p:nvCxnSpPr>
            <p:cNvPr id="48" name="Straight Connector 72">
              <a:extLst>
                <a:ext uri="{FF2B5EF4-FFF2-40B4-BE49-F238E27FC236}">
                  <a16:creationId xmlns:a16="http://schemas.microsoft.com/office/drawing/2014/main" xmlns="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73">
              <a:extLst>
                <a:ext uri="{FF2B5EF4-FFF2-40B4-BE49-F238E27FC236}">
                  <a16:creationId xmlns:a16="http://schemas.microsoft.com/office/drawing/2014/main" xmlns="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6797" y="2950736"/>
              <a:ext cx="267874" cy="0"/>
            </a:xfrm>
            <a:prstGeom prst="line">
              <a:avLst/>
            </a:prstGeom>
            <a:ln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02">
            <a:extLst>
              <a:ext uri="{FF2B5EF4-FFF2-40B4-BE49-F238E27FC236}">
                <a16:creationId xmlns:a16="http://schemas.microsoft.com/office/drawing/2014/main" xmlns="" id="{7D06F0A7-DAC2-4C40-B732-014C20C2F6D5}"/>
              </a:ext>
            </a:extLst>
          </p:cNvPr>
          <p:cNvGrpSpPr/>
          <p:nvPr/>
        </p:nvGrpSpPr>
        <p:grpSpPr>
          <a:xfrm>
            <a:off x="0" y="1740043"/>
            <a:ext cx="1666863" cy="1054453"/>
            <a:chOff x="65868" y="2411599"/>
            <a:chExt cx="1666863" cy="1054453"/>
          </a:xfrm>
        </p:grpSpPr>
        <p:sp>
          <p:nvSpPr>
            <p:cNvPr id="45" name="TextBox 74">
              <a:extLst>
                <a:ext uri="{FF2B5EF4-FFF2-40B4-BE49-F238E27FC236}">
                  <a16:creationId xmlns:a16="http://schemas.microsoft.com/office/drawing/2014/main" xmlns="" id="{FECAEFF9-14F9-420B-B81B-1A2D424B5A63}"/>
                </a:ext>
              </a:extLst>
            </p:cNvPr>
            <p:cNvSpPr txBox="1"/>
            <p:nvPr/>
          </p:nvSpPr>
          <p:spPr>
            <a:xfrm>
              <a:off x="658201" y="2411599"/>
              <a:ext cx="1074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2001</a:t>
              </a:r>
              <a:endParaRPr lang="en-US" sz="2400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7" name="TextBox 76">
              <a:extLst>
                <a:ext uri="{FF2B5EF4-FFF2-40B4-BE49-F238E27FC236}">
                  <a16:creationId xmlns:a16="http://schemas.microsoft.com/office/drawing/2014/main" xmlns="" id="{2574B3F8-38B1-4C77-944D-B357C5A8510F}"/>
                </a:ext>
              </a:extLst>
            </p:cNvPr>
            <p:cNvSpPr txBox="1"/>
            <p:nvPr/>
          </p:nvSpPr>
          <p:spPr>
            <a:xfrm>
              <a:off x="65868" y="2819721"/>
              <a:ext cx="166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Birth of </a:t>
              </a:r>
              <a:r>
                <a:rPr lang="en-US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Rcarré</a:t>
              </a:r>
              <a:r>
                <a:rPr lang="en-US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 Luxembourg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5" name="Group 103">
            <a:extLst>
              <a:ext uri="{FF2B5EF4-FFF2-40B4-BE49-F238E27FC236}">
                <a16:creationId xmlns:a16="http://schemas.microsoft.com/office/drawing/2014/main" xmlns="" id="{12804901-3BC3-4B63-B57A-680C61064136}"/>
              </a:ext>
            </a:extLst>
          </p:cNvPr>
          <p:cNvGrpSpPr/>
          <p:nvPr/>
        </p:nvGrpSpPr>
        <p:grpSpPr>
          <a:xfrm>
            <a:off x="877824" y="4401174"/>
            <a:ext cx="1884706" cy="1227129"/>
            <a:chOff x="943692" y="5072730"/>
            <a:chExt cx="1884706" cy="1227129"/>
          </a:xfrm>
        </p:grpSpPr>
        <p:sp>
          <p:nvSpPr>
            <p:cNvPr id="42" name="TextBox 77">
              <a:extLst>
                <a:ext uri="{FF2B5EF4-FFF2-40B4-BE49-F238E27FC236}">
                  <a16:creationId xmlns:a16="http://schemas.microsoft.com/office/drawing/2014/main" xmlns="" id="{3D4F678F-40B7-4440-9805-D7FF30FB7FC8}"/>
                </a:ext>
              </a:extLst>
            </p:cNvPr>
            <p:cNvSpPr txBox="1"/>
            <p:nvPr/>
          </p:nvSpPr>
          <p:spPr>
            <a:xfrm>
              <a:off x="2103586" y="5072730"/>
              <a:ext cx="724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140</a:t>
              </a:r>
              <a:endParaRPr lang="en-US" sz="2400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4" name="TextBox 79">
              <a:extLst>
                <a:ext uri="{FF2B5EF4-FFF2-40B4-BE49-F238E27FC236}">
                  <a16:creationId xmlns:a16="http://schemas.microsoft.com/office/drawing/2014/main" xmlns="" id="{EAA698D6-61E6-47B4-977C-84FC3F7A291F}"/>
                </a:ext>
              </a:extLst>
            </p:cNvPr>
            <p:cNvSpPr txBox="1"/>
            <p:nvPr/>
          </p:nvSpPr>
          <p:spPr>
            <a:xfrm>
              <a:off x="943692" y="5376529"/>
              <a:ext cx="18329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BE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employees</a:t>
              </a:r>
              <a:r>
                <a:rPr lang="en-US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,      </a:t>
              </a:r>
              <a:r>
                <a:rPr lang="fr-BE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including</a:t>
              </a:r>
              <a:r>
                <a:rPr lang="en-US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100 IT experts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6" name="Group 105">
            <a:extLst>
              <a:ext uri="{FF2B5EF4-FFF2-40B4-BE49-F238E27FC236}">
                <a16:creationId xmlns:a16="http://schemas.microsoft.com/office/drawing/2014/main" xmlns="" id="{D9DD4B7F-8A71-49A3-BC05-44E26D841E62}"/>
              </a:ext>
            </a:extLst>
          </p:cNvPr>
          <p:cNvGrpSpPr/>
          <p:nvPr/>
        </p:nvGrpSpPr>
        <p:grpSpPr>
          <a:xfrm>
            <a:off x="2710731" y="995395"/>
            <a:ext cx="1676356" cy="968104"/>
            <a:chOff x="2776599" y="1666951"/>
            <a:chExt cx="1676356" cy="968104"/>
          </a:xfrm>
        </p:grpSpPr>
        <p:sp>
          <p:nvSpPr>
            <p:cNvPr id="39" name="TextBox 80">
              <a:extLst>
                <a:ext uri="{FF2B5EF4-FFF2-40B4-BE49-F238E27FC236}">
                  <a16:creationId xmlns:a16="http://schemas.microsoft.com/office/drawing/2014/main" xmlns="" id="{C2359718-1C0E-45C6-99D0-A3CB1814E621}"/>
                </a:ext>
              </a:extLst>
            </p:cNvPr>
            <p:cNvSpPr txBox="1"/>
            <p:nvPr/>
          </p:nvSpPr>
          <p:spPr>
            <a:xfrm>
              <a:off x="3378817" y="1666951"/>
              <a:ext cx="1074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20M€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1" name="TextBox 82">
              <a:extLst>
                <a:ext uri="{FF2B5EF4-FFF2-40B4-BE49-F238E27FC236}">
                  <a16:creationId xmlns:a16="http://schemas.microsoft.com/office/drawing/2014/main" xmlns="" id="{3509C4E9-4A75-455E-A51D-C315238BC112}"/>
                </a:ext>
              </a:extLst>
            </p:cNvPr>
            <p:cNvSpPr txBox="1"/>
            <p:nvPr/>
          </p:nvSpPr>
          <p:spPr>
            <a:xfrm>
              <a:off x="2776599" y="1988724"/>
              <a:ext cx="166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Total Turnover </a:t>
              </a:r>
              <a:r>
                <a:rPr lang="en-US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2018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7" name="Group 108">
            <a:extLst>
              <a:ext uri="{FF2B5EF4-FFF2-40B4-BE49-F238E27FC236}">
                <a16:creationId xmlns:a16="http://schemas.microsoft.com/office/drawing/2014/main" xmlns="" id="{3FA3884F-7360-4A10-8B37-C166F2766294}"/>
              </a:ext>
            </a:extLst>
          </p:cNvPr>
          <p:cNvGrpSpPr/>
          <p:nvPr/>
        </p:nvGrpSpPr>
        <p:grpSpPr>
          <a:xfrm>
            <a:off x="10323645" y="1527038"/>
            <a:ext cx="1666472" cy="761627"/>
            <a:chOff x="10389513" y="2198594"/>
            <a:chExt cx="1666472" cy="761627"/>
          </a:xfrm>
        </p:grpSpPr>
        <p:sp>
          <p:nvSpPr>
            <p:cNvPr id="36" name="TextBox 86">
              <a:extLst>
                <a:ext uri="{FF2B5EF4-FFF2-40B4-BE49-F238E27FC236}">
                  <a16:creationId xmlns:a16="http://schemas.microsoft.com/office/drawing/2014/main" xmlns="" id="{C44B1081-28BD-4723-93B6-B3D9F5525EC3}"/>
                </a:ext>
              </a:extLst>
            </p:cNvPr>
            <p:cNvSpPr txBox="1"/>
            <p:nvPr/>
          </p:nvSpPr>
          <p:spPr>
            <a:xfrm>
              <a:off x="10405055" y="2198594"/>
              <a:ext cx="1033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+500</a:t>
              </a:r>
              <a:endParaRPr lang="en-US" sz="2400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8" name="TextBox 88">
              <a:extLst>
                <a:ext uri="{FF2B5EF4-FFF2-40B4-BE49-F238E27FC236}">
                  <a16:creationId xmlns:a16="http://schemas.microsoft.com/office/drawing/2014/main" xmlns="" id="{0F083849-6FF5-44B6-A966-0E99FE95DD1A}"/>
                </a:ext>
              </a:extLst>
            </p:cNvPr>
            <p:cNvSpPr txBox="1"/>
            <p:nvPr/>
          </p:nvSpPr>
          <p:spPr>
            <a:xfrm>
              <a:off x="10389513" y="2590889"/>
              <a:ext cx="166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Projects/year</a:t>
              </a:r>
              <a:endParaRPr lang="en-US" sz="1400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8" name="Group 107">
            <a:extLst>
              <a:ext uri="{FF2B5EF4-FFF2-40B4-BE49-F238E27FC236}">
                <a16:creationId xmlns:a16="http://schemas.microsoft.com/office/drawing/2014/main" xmlns="" id="{948E0E04-F6AD-4204-A734-B8A0EC1E885D}"/>
              </a:ext>
            </a:extLst>
          </p:cNvPr>
          <p:cNvGrpSpPr/>
          <p:nvPr/>
        </p:nvGrpSpPr>
        <p:grpSpPr>
          <a:xfrm>
            <a:off x="9080308" y="4602259"/>
            <a:ext cx="1666472" cy="1027918"/>
            <a:chOff x="9146176" y="5273815"/>
            <a:chExt cx="1666472" cy="1027918"/>
          </a:xfrm>
        </p:grpSpPr>
        <p:sp>
          <p:nvSpPr>
            <p:cNvPr id="33" name="TextBox 89">
              <a:extLst>
                <a:ext uri="{FF2B5EF4-FFF2-40B4-BE49-F238E27FC236}">
                  <a16:creationId xmlns:a16="http://schemas.microsoft.com/office/drawing/2014/main" xmlns="" id="{4DD90853-2F30-480A-A4BC-AF61CA243D4E}"/>
                </a:ext>
              </a:extLst>
            </p:cNvPr>
            <p:cNvSpPr txBox="1"/>
            <p:nvPr/>
          </p:nvSpPr>
          <p:spPr>
            <a:xfrm>
              <a:off x="9146176" y="5273815"/>
              <a:ext cx="109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00B0F0"/>
                  </a:solidFill>
                  <a:latin typeface="Tw Cen MT" panose="020B0602020104020603" pitchFamily="34" charset="0"/>
                </a:rPr>
                <a:t>2700</a:t>
              </a:r>
              <a:endParaRPr lang="en-US" sz="2400" dirty="0">
                <a:solidFill>
                  <a:srgbClr val="00B0F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5" name="TextBox 91">
              <a:extLst>
                <a:ext uri="{FF2B5EF4-FFF2-40B4-BE49-F238E27FC236}">
                  <a16:creationId xmlns:a16="http://schemas.microsoft.com/office/drawing/2014/main" xmlns="" id="{17A15540-6995-437A-A59D-F899A6BCCE03}"/>
                </a:ext>
              </a:extLst>
            </p:cNvPr>
            <p:cNvSpPr txBox="1"/>
            <p:nvPr/>
          </p:nvSpPr>
          <p:spPr>
            <a:xfrm>
              <a:off x="9146176" y="5655402"/>
              <a:ext cx="166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Customers in the Cloud</a:t>
              </a:r>
              <a:endParaRPr lang="en-US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xmlns="" id="{4B33EF84-99D9-4E3D-98A7-243B4B204E8F}"/>
              </a:ext>
            </a:extLst>
          </p:cNvPr>
          <p:cNvGrpSpPr/>
          <p:nvPr/>
        </p:nvGrpSpPr>
        <p:grpSpPr>
          <a:xfrm>
            <a:off x="7749852" y="1414369"/>
            <a:ext cx="1666472" cy="1384584"/>
            <a:chOff x="7815720" y="2085925"/>
            <a:chExt cx="1666472" cy="1384584"/>
          </a:xfrm>
        </p:grpSpPr>
        <p:sp>
          <p:nvSpPr>
            <p:cNvPr id="30" name="TextBox 92">
              <a:extLst>
                <a:ext uri="{FF2B5EF4-FFF2-40B4-BE49-F238E27FC236}">
                  <a16:creationId xmlns:a16="http://schemas.microsoft.com/office/drawing/2014/main" xmlns="" id="{3E41AE78-9E30-4CD4-9440-DE30C5519E6F}"/>
                </a:ext>
              </a:extLst>
            </p:cNvPr>
            <p:cNvSpPr txBox="1"/>
            <p:nvPr/>
          </p:nvSpPr>
          <p:spPr>
            <a:xfrm>
              <a:off x="7840984" y="2085925"/>
              <a:ext cx="1012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385723"/>
                  </a:solidFill>
                  <a:latin typeface="Tw Cen MT" panose="020B0602020104020603" pitchFamily="34" charset="0"/>
                </a:rPr>
                <a:t>5</a:t>
              </a:r>
            </a:p>
          </p:txBody>
        </p:sp>
        <p:sp>
          <p:nvSpPr>
            <p:cNvPr id="32" name="TextBox 94">
              <a:extLst>
                <a:ext uri="{FF2B5EF4-FFF2-40B4-BE49-F238E27FC236}">
                  <a16:creationId xmlns:a16="http://schemas.microsoft.com/office/drawing/2014/main" xmlns="" id="{7989F52C-1D2B-46E2-A985-77707A7510FC}"/>
                </a:ext>
              </a:extLst>
            </p:cNvPr>
            <p:cNvSpPr txBox="1"/>
            <p:nvPr/>
          </p:nvSpPr>
          <p:spPr>
            <a:xfrm>
              <a:off x="7815720" y="2454846"/>
              <a:ext cx="16664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 dirty="0" err="1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Subsidiaries</a:t>
              </a:r>
              <a:endParaRPr lang="fr-BE" dirty="0" smtClean="0">
                <a:solidFill>
                  <a:srgbClr val="A6A6A6"/>
                </a:solidFill>
                <a:latin typeface="Tw Cen MT" panose="020B0602020104020603" pitchFamily="34" charset="0"/>
              </a:endParaRPr>
            </a:p>
            <a:p>
              <a:r>
                <a:rPr lang="en-US" sz="1400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Rcarre </a:t>
              </a:r>
              <a:r>
                <a:rPr lang="en-US" sz="14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/ Rcube  </a:t>
              </a:r>
            </a:p>
            <a:p>
              <a:r>
                <a:rPr lang="en-US" sz="14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R-Lease / </a:t>
              </a:r>
              <a:r>
                <a:rPr lang="en-US" sz="1400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Rcarre </a:t>
              </a:r>
              <a:r>
                <a:rPr lang="en-US" sz="14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Be </a:t>
              </a:r>
              <a:r>
                <a:rPr lang="en-US" sz="1400" dirty="0" smtClean="0">
                  <a:solidFill>
                    <a:srgbClr val="A6A6A6"/>
                  </a:solidFill>
                  <a:latin typeface="Tw Cen MT" panose="020B0602020104020603" pitchFamily="34" charset="0"/>
                </a:rPr>
                <a:t>LDL </a:t>
              </a:r>
              <a:r>
                <a:rPr lang="en-US" sz="1400" dirty="0">
                  <a:solidFill>
                    <a:srgbClr val="A6A6A6"/>
                  </a:solidFill>
                  <a:latin typeface="Tw Cen MT" panose="020B0602020104020603" pitchFamily="34" charset="0"/>
                </a:rPr>
                <a:t>Connect</a:t>
              </a:r>
            </a:p>
          </p:txBody>
        </p:sp>
      </p:grpSp>
      <p:pic>
        <p:nvPicPr>
          <p:cNvPr id="90" name="Picture 50">
            <a:extLst>
              <a:ext uri="{FF2B5EF4-FFF2-40B4-BE49-F238E27FC236}">
                <a16:creationId xmlns:a16="http://schemas.microsoft.com/office/drawing/2014/main" xmlns="" id="{8B95D9A5-F343-4818-8DF5-72BB89ED2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35" y="2993468"/>
            <a:ext cx="502927" cy="502927"/>
          </a:xfrm>
          <a:prstGeom prst="rect">
            <a:avLst/>
          </a:prstGeom>
        </p:spPr>
      </p:pic>
      <p:pic>
        <p:nvPicPr>
          <p:cNvPr id="91" name="Picture 56">
            <a:extLst>
              <a:ext uri="{FF2B5EF4-FFF2-40B4-BE49-F238E27FC236}">
                <a16:creationId xmlns:a16="http://schemas.microsoft.com/office/drawing/2014/main" xmlns="" id="{F8392A11-74EE-4801-BBE5-B2F42D833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05" y="3330083"/>
            <a:ext cx="553082" cy="553082"/>
          </a:xfrm>
          <a:prstGeom prst="rect">
            <a:avLst/>
          </a:prstGeom>
        </p:spPr>
      </p:pic>
      <p:pic>
        <p:nvPicPr>
          <p:cNvPr id="93" name="Picture 12">
            <a:extLst>
              <a:ext uri="{FF2B5EF4-FFF2-40B4-BE49-F238E27FC236}">
                <a16:creationId xmlns:a16="http://schemas.microsoft.com/office/drawing/2014/main" xmlns="" id="{09B2B8A0-1E62-4040-9493-25C915F60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00" y="3189383"/>
            <a:ext cx="836106" cy="836106"/>
          </a:xfrm>
          <a:prstGeom prst="rect">
            <a:avLst/>
          </a:prstGeom>
        </p:spPr>
      </p:pic>
      <p:pic>
        <p:nvPicPr>
          <p:cNvPr id="1070" name="Picture 46" descr="RÃ©sultat de recherche d'images pour &quot;rcarre logo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20842" r="8228" b="19166"/>
          <a:stretch/>
        </p:blipFill>
        <p:spPr bwMode="auto">
          <a:xfrm>
            <a:off x="4148682" y="4968342"/>
            <a:ext cx="1401383" cy="5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RÃ©sultat de recherche d'images pour &quot;rcube professional service logo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5" b="27196"/>
          <a:stretch/>
        </p:blipFill>
        <p:spPr bwMode="auto">
          <a:xfrm>
            <a:off x="5893660" y="4957094"/>
            <a:ext cx="1106861" cy="5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3795515" y="4470561"/>
            <a:ext cx="174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PME &amp; </a:t>
            </a:r>
          </a:p>
          <a:p>
            <a:pPr algn="r"/>
            <a:r>
              <a:rPr lang="en-US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SPOC approach</a:t>
            </a:r>
            <a:endParaRPr lang="en-US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5815154" y="4473677"/>
            <a:ext cx="170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PSF &amp; </a:t>
            </a:r>
          </a:p>
          <a:p>
            <a:r>
              <a:rPr lang="en-US" dirty="0" smtClean="0">
                <a:solidFill>
                  <a:srgbClr val="A6A6A6"/>
                </a:solidFill>
                <a:latin typeface="Tw Cen MT" panose="020B0602020104020603" pitchFamily="34" charset="0"/>
              </a:rPr>
              <a:t>Mission Critical</a:t>
            </a:r>
            <a:endParaRPr lang="en-US" dirty="0">
              <a:solidFill>
                <a:srgbClr val="A6A6A6"/>
              </a:solidFill>
              <a:latin typeface="Tw Cen MT" panose="020B0602020104020603" pitchFamily="34" charset="0"/>
            </a:endParaRPr>
          </a:p>
        </p:txBody>
      </p:sp>
      <p:pic>
        <p:nvPicPr>
          <p:cNvPr id="1074" name="Picture 50" descr="RÃ©sultat de recherche d'images pour &quot;balance clipart&quot;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5008" r="2404" b="9157"/>
          <a:stretch/>
        </p:blipFill>
        <p:spPr bwMode="auto">
          <a:xfrm>
            <a:off x="4661108" y="4803005"/>
            <a:ext cx="1907458" cy="13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RÃ©sultat de recherche d'images pour &quot;made in luxembourg label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9" y="2780622"/>
            <a:ext cx="1202726" cy="9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6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buClr>
                <a:srgbClr val="8BB322"/>
              </a:buClr>
            </a:pPr>
            <a:r>
              <a:rPr lang="en-GB" sz="2000" dirty="0">
                <a:solidFill>
                  <a:srgbClr val="8BB32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KEY PARAMETERS</a:t>
            </a:r>
            <a:endParaRPr lang="fr-BE" sz="2000" dirty="0">
              <a:solidFill>
                <a:srgbClr val="8BB322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259861" indent="-259861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Private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owned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Luxembourg State</a:t>
            </a:r>
          </a:p>
          <a:p>
            <a:pPr marL="259861" indent="-259861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on 10 October 2006</a:t>
            </a:r>
          </a:p>
          <a:p>
            <a:pPr marL="259861" indent="-259861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Capital : 75 M€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59861" indent="-259861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employees</a:t>
            </a:r>
          </a:p>
          <a:p>
            <a:pPr marL="259861" indent="-259861">
              <a:buClr>
                <a:srgbClr val="8BB322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BE" sz="2000" dirty="0">
                <a:solidFill>
                  <a:srgbClr val="8BB32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SERVICES FOCUSSED ON STATE OF THE ART </a:t>
            </a:r>
            <a:r>
              <a:rPr lang="lb-LU" sz="2000" dirty="0">
                <a:solidFill>
                  <a:srgbClr val="8BB32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INFRASTRUCTURE, NO IT SERVICES</a:t>
            </a:r>
          </a:p>
          <a:p>
            <a:pPr marL="311833" indent="-311833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Multi-tenant Data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Centers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Shared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private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rooms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</a:t>
            </a:r>
            <a:r>
              <a:rPr lang="fr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cages </a:t>
            </a:r>
          </a:p>
          <a:p>
            <a:pPr marL="311833" indent="-311833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Dark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Fiber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Luxembourg</a:t>
            </a:r>
          </a:p>
          <a:p>
            <a:pPr marL="311833" indent="-311833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B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incubator</a:t>
            </a:r>
            <a:r>
              <a:rPr lang="fr-B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offices</a:t>
            </a:r>
            <a:r>
              <a:rPr lang="fr-B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11833" indent="-311833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FFFF00"/>
                </a:solidFill>
              </a:rPr>
              <a:t>SLA </a:t>
            </a:r>
            <a:r>
              <a:rPr lang="fr-BE" sz="2000" dirty="0" err="1" smtClean="0">
                <a:solidFill>
                  <a:srgbClr val="FFFF00"/>
                </a:solidFill>
              </a:rPr>
              <a:t>From</a:t>
            </a:r>
            <a:r>
              <a:rPr lang="fr-BE" sz="2000" dirty="0" smtClean="0">
                <a:solidFill>
                  <a:srgbClr val="FFFF00"/>
                </a:solidFill>
              </a:rPr>
              <a:t> 99,XXX TO </a:t>
            </a:r>
            <a:endParaRPr lang="fr-BE" sz="2000" dirty="0">
              <a:solidFill>
                <a:srgbClr val="FFFF00"/>
              </a:solidFill>
            </a:endParaRPr>
          </a:p>
          <a:p>
            <a:pPr marL="311833" indent="-311833">
              <a:buClr>
                <a:srgbClr val="8BB322"/>
              </a:buClr>
              <a:buFont typeface="Arial" panose="020B0604020202020204" pitchFamily="34" charset="0"/>
              <a:buChar char="•"/>
            </a:pP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8BB322"/>
              </a:buClr>
            </a:pPr>
            <a:r>
              <a:rPr lang="fr-CH" sz="2000" dirty="0" err="1">
                <a:solidFill>
                  <a:srgbClr val="414141"/>
                </a:solidFill>
              </a:rPr>
              <a:t>Recently</a:t>
            </a:r>
            <a:r>
              <a:rPr lang="fr-CH" sz="2000" dirty="0">
                <a:solidFill>
                  <a:srgbClr val="414141"/>
                </a:solidFill>
              </a:rPr>
              <a:t>, </a:t>
            </a:r>
            <a:r>
              <a:rPr lang="fr-CH" sz="2000" dirty="0" err="1">
                <a:solidFill>
                  <a:srgbClr val="414141"/>
                </a:solidFill>
              </a:rPr>
              <a:t>LuxConnect</a:t>
            </a:r>
            <a:r>
              <a:rPr lang="fr-CH" sz="2000" dirty="0">
                <a:solidFill>
                  <a:srgbClr val="414141"/>
                </a:solidFill>
              </a:rPr>
              <a:t> </a:t>
            </a:r>
            <a:r>
              <a:rPr lang="fr-CH" sz="2000" dirty="0" err="1">
                <a:solidFill>
                  <a:srgbClr val="414141"/>
                </a:solidFill>
              </a:rPr>
              <a:t>adopted</a:t>
            </a:r>
            <a:r>
              <a:rPr lang="fr-CH" sz="2000" dirty="0">
                <a:solidFill>
                  <a:srgbClr val="414141"/>
                </a:solidFill>
              </a:rPr>
              <a:t> a new </a:t>
            </a:r>
            <a:r>
              <a:rPr lang="fr-CH" sz="2000" dirty="0" err="1">
                <a:solidFill>
                  <a:srgbClr val="414141"/>
                </a:solidFill>
              </a:rPr>
              <a:t>strategy</a:t>
            </a:r>
            <a:r>
              <a:rPr lang="fr-CH" sz="2000" dirty="0">
                <a:solidFill>
                  <a:srgbClr val="414141"/>
                </a:solidFill>
              </a:rPr>
              <a:t> and </a:t>
            </a:r>
            <a:r>
              <a:rPr lang="fr-CH" sz="2000" dirty="0" err="1">
                <a:solidFill>
                  <a:srgbClr val="414141"/>
                </a:solidFill>
              </a:rPr>
              <a:t>is</a:t>
            </a:r>
            <a:r>
              <a:rPr lang="fr-CH" sz="2000" dirty="0">
                <a:solidFill>
                  <a:srgbClr val="414141"/>
                </a:solidFill>
              </a:rPr>
              <a:t> </a:t>
            </a:r>
            <a:r>
              <a:rPr lang="fr-CH" sz="2000" dirty="0" err="1">
                <a:solidFill>
                  <a:srgbClr val="414141"/>
                </a:solidFill>
              </a:rPr>
              <a:t>now</a:t>
            </a:r>
            <a:r>
              <a:rPr lang="fr-CH" sz="2000" dirty="0">
                <a:solidFill>
                  <a:srgbClr val="414141"/>
                </a:solidFill>
              </a:rPr>
              <a:t> </a:t>
            </a:r>
            <a:r>
              <a:rPr lang="fr-CH" sz="2000" dirty="0" err="1">
                <a:solidFill>
                  <a:srgbClr val="414141"/>
                </a:solidFill>
              </a:rPr>
              <a:t>offering</a:t>
            </a:r>
            <a:r>
              <a:rPr lang="fr-CH" sz="2000" dirty="0">
                <a:solidFill>
                  <a:srgbClr val="414141"/>
                </a:solidFill>
              </a:rPr>
              <a:t> colocation services </a:t>
            </a:r>
            <a:r>
              <a:rPr lang="fr-CH" sz="2000" dirty="0">
                <a:solidFill>
                  <a:srgbClr val="8BB32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DIRECTLY</a:t>
            </a:r>
            <a:r>
              <a:rPr lang="fr-CH" sz="2000" dirty="0"/>
              <a:t> </a:t>
            </a:r>
            <a:r>
              <a:rPr lang="fr-CH" sz="2000" dirty="0">
                <a:solidFill>
                  <a:srgbClr val="414141"/>
                </a:solidFill>
              </a:rPr>
              <a:t>to end-</a:t>
            </a:r>
            <a:r>
              <a:rPr lang="fr-CH" sz="2000" dirty="0" err="1">
                <a:solidFill>
                  <a:srgbClr val="414141"/>
                </a:solidFill>
              </a:rPr>
              <a:t>customers</a:t>
            </a:r>
            <a:r>
              <a:rPr lang="fr-CH" sz="2000" dirty="0">
                <a:solidFill>
                  <a:srgbClr val="414141"/>
                </a:solidFill>
              </a:rPr>
              <a:t>.</a:t>
            </a:r>
            <a:endParaRPr lang="en-US" sz="2000" dirty="0">
              <a:solidFill>
                <a:srgbClr val="41414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LUXCONNECT: WHO WE ARE ?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9059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LUXCONNECT DATACENTERS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xfrm>
            <a:off x="639095" y="1455174"/>
            <a:ext cx="9063170" cy="1625777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8BB322"/>
              </a:buClr>
            </a:pPr>
            <a:r>
              <a:rPr lang="en-US" sz="2001" dirty="0">
                <a:solidFill>
                  <a:srgbClr val="8BB32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</a:t>
            </a:r>
            <a:r>
              <a:rPr lang="en-US" sz="2001" dirty="0">
                <a:solidFill>
                  <a:srgbClr val="414141"/>
                </a:solidFill>
              </a:rPr>
              <a:t> </a:t>
            </a:r>
            <a:r>
              <a:rPr lang="en-US" sz="2001" dirty="0">
                <a:solidFill>
                  <a:srgbClr val="8BB32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MULTI-TIER</a:t>
            </a:r>
            <a:r>
              <a:rPr lang="en-US" sz="2001" dirty="0">
                <a:solidFill>
                  <a:srgbClr val="414141"/>
                </a:solidFill>
              </a:rPr>
              <a:t> and </a:t>
            </a:r>
            <a:r>
              <a:rPr lang="en-US" sz="2001" dirty="0">
                <a:solidFill>
                  <a:srgbClr val="8BB32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MULTI-TENANT</a:t>
            </a:r>
            <a:r>
              <a:rPr lang="en-US" sz="2001" dirty="0">
                <a:solidFill>
                  <a:srgbClr val="414141"/>
                </a:solidFill>
              </a:rPr>
              <a:t> data centers in Luxembourg, located on 2 campuses</a:t>
            </a:r>
          </a:p>
          <a:p>
            <a:pPr marL="753597" lvl="3" indent="-129931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en-US" sz="1819" dirty="0">
                <a:solidFill>
                  <a:srgbClr val="4141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ICT Campus </a:t>
            </a:r>
            <a:r>
              <a:rPr lang="en-US" sz="1819" dirty="0" err="1">
                <a:solidFill>
                  <a:srgbClr val="4141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Bettembourg</a:t>
            </a:r>
            <a:r>
              <a:rPr lang="en-US" sz="1819" dirty="0">
                <a:solidFill>
                  <a:srgbClr val="4141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with DC1.1, 1.2 and 1.3 covering in total 9.900m² of server space</a:t>
            </a:r>
          </a:p>
          <a:p>
            <a:pPr marL="753597" lvl="3" indent="-129931">
              <a:buClr>
                <a:srgbClr val="8BB322"/>
              </a:buClr>
              <a:buFont typeface="Arial" panose="020B0604020202020204" pitchFamily="34" charset="0"/>
              <a:buChar char="•"/>
            </a:pPr>
            <a:r>
              <a:rPr lang="en-US" sz="1819" dirty="0">
                <a:solidFill>
                  <a:srgbClr val="4141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ICT Campus </a:t>
            </a:r>
            <a:r>
              <a:rPr lang="en-US" sz="1819" dirty="0" err="1">
                <a:solidFill>
                  <a:srgbClr val="4141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Bissen</a:t>
            </a:r>
            <a:r>
              <a:rPr lang="en-US" sz="1819" dirty="0">
                <a:solidFill>
                  <a:srgbClr val="41414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with DC2 covering 4.800m² of server space</a:t>
            </a:r>
          </a:p>
          <a:p>
            <a:pPr lvl="3">
              <a:buClr>
                <a:srgbClr val="8BB322"/>
              </a:buClr>
            </a:pPr>
            <a:endParaRPr lang="en-US" sz="1273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rgbClr val="8BB322"/>
              </a:buClr>
            </a:pPr>
            <a:r>
              <a:rPr lang="en-US" sz="2001" dirty="0">
                <a:solidFill>
                  <a:srgbClr val="414141"/>
                </a:solidFill>
              </a:rPr>
              <a:t>Both campuses are interconnected and </a:t>
            </a:r>
            <a:r>
              <a:rPr lang="en-US" sz="2001" dirty="0" smtClean="0">
                <a:solidFill>
                  <a:srgbClr val="414141"/>
                </a:solidFill>
              </a:rPr>
              <a:t>managed </a:t>
            </a:r>
            <a:r>
              <a:rPr lang="en-US" sz="2001" dirty="0">
                <a:solidFill>
                  <a:srgbClr val="414141"/>
                </a:solidFill>
              </a:rPr>
              <a:t>by </a:t>
            </a:r>
            <a:r>
              <a:rPr lang="en-US" sz="2001" dirty="0" err="1">
                <a:solidFill>
                  <a:srgbClr val="414141"/>
                </a:solidFill>
              </a:rPr>
              <a:t>LuxConnect</a:t>
            </a:r>
            <a:r>
              <a:rPr lang="en-US" sz="2001" dirty="0">
                <a:solidFill>
                  <a:srgbClr val="414141"/>
                </a:solidFill>
              </a:rPr>
              <a:t> staff at distance in the very unlikely case of major disaster</a:t>
            </a:r>
          </a:p>
          <a:p>
            <a:endParaRPr lang="fr-LU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EA39ECC-3460-4A28-ADF3-034E858D1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99" y="3737096"/>
            <a:ext cx="1623435" cy="19367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17" y="3245058"/>
            <a:ext cx="5554471" cy="30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 smtClean="0">
                <a:latin typeface="Century Gothic" panose="020B0502020202020204" pitchFamily="34" charset="0"/>
              </a:rPr>
              <a:t>Main </a:t>
            </a:r>
            <a:r>
              <a:rPr lang="fr-FR" sz="2200" dirty="0" err="1" smtClean="0">
                <a:latin typeface="Century Gothic" panose="020B0502020202020204" pitchFamily="34" charset="0"/>
              </a:rPr>
              <a:t>market</a:t>
            </a:r>
            <a:r>
              <a:rPr lang="fr-FR" sz="2200" dirty="0" smtClean="0">
                <a:latin typeface="Century Gothic" panose="020B0502020202020204" pitchFamily="34" charset="0"/>
              </a:rPr>
              <a:t> </a:t>
            </a:r>
            <a:r>
              <a:rPr lang="fr-FR" sz="2200" dirty="0" err="1" smtClean="0">
                <a:latin typeface="Century Gothic" panose="020B0502020202020204" pitchFamily="34" charset="0"/>
              </a:rPr>
              <a:t>based</a:t>
            </a:r>
            <a:r>
              <a:rPr lang="fr-FR" sz="2200" dirty="0" smtClean="0">
                <a:latin typeface="Century Gothic" panose="020B0502020202020204" pitchFamily="34" charset="0"/>
              </a:rPr>
              <a:t> on US Solutions : Google, Microsoft, Amazon, 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 err="1" smtClean="0">
                <a:latin typeface="Century Gothic" panose="020B0502020202020204" pitchFamily="34" charset="0"/>
              </a:rPr>
              <a:t>European</a:t>
            </a:r>
            <a:r>
              <a:rPr lang="fr-FR" sz="2200" dirty="0" smtClean="0">
                <a:latin typeface="Century Gothic" panose="020B0502020202020204" pitchFamily="34" charset="0"/>
              </a:rPr>
              <a:t> </a:t>
            </a:r>
            <a:r>
              <a:rPr lang="fr-FR" sz="2200" dirty="0" err="1" smtClean="0">
                <a:latin typeface="Century Gothic" panose="020B0502020202020204" pitchFamily="34" charset="0"/>
              </a:rPr>
              <a:t>players</a:t>
            </a:r>
            <a:r>
              <a:rPr lang="fr-FR" sz="2200" dirty="0" smtClean="0">
                <a:latin typeface="Century Gothic" panose="020B0502020202020204" pitchFamily="34" charset="0"/>
              </a:rPr>
              <a:t> </a:t>
            </a:r>
            <a:r>
              <a:rPr lang="fr-FR" sz="2200" dirty="0" err="1" smtClean="0">
                <a:latin typeface="Century Gothic" panose="020B0502020202020204" pitchFamily="34" charset="0"/>
              </a:rPr>
              <a:t>like</a:t>
            </a:r>
            <a:r>
              <a:rPr lang="fr-FR" sz="2200" dirty="0" smtClean="0">
                <a:latin typeface="Century Gothic" panose="020B0502020202020204" pitchFamily="34" charset="0"/>
              </a:rPr>
              <a:t> One </a:t>
            </a:r>
            <a:r>
              <a:rPr lang="fr-FR" sz="2200" dirty="0">
                <a:latin typeface="Century Gothic" panose="020B0502020202020204" pitchFamily="34" charset="0"/>
              </a:rPr>
              <a:t>and One, OVH</a:t>
            </a:r>
            <a:r>
              <a:rPr lang="fr-FR" sz="2200" dirty="0" smtClean="0">
                <a:latin typeface="Century Gothic" panose="020B0502020202020204" pitchFamily="34" charset="0"/>
              </a:rPr>
              <a:t>,…</a:t>
            </a:r>
            <a:endParaRPr lang="fr-FR" sz="22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 smtClean="0">
                <a:latin typeface="Century Gothic" panose="020B0502020202020204" pitchFamily="34" charset="0"/>
              </a:rPr>
              <a:t>Luxembourg : high </a:t>
            </a:r>
            <a:r>
              <a:rPr lang="fr-FR" sz="2200" dirty="0" err="1" smtClean="0">
                <a:latin typeface="Century Gothic" panose="020B0502020202020204" pitchFamily="34" charset="0"/>
              </a:rPr>
              <a:t>density</a:t>
            </a:r>
            <a:r>
              <a:rPr lang="fr-FR" sz="2200" dirty="0" smtClean="0">
                <a:latin typeface="Century Gothic" panose="020B0502020202020204" pitchFamily="34" charset="0"/>
              </a:rPr>
              <a:t> </a:t>
            </a:r>
            <a:r>
              <a:rPr lang="fr-FR" sz="2200" dirty="0" err="1" smtClean="0">
                <a:latin typeface="Century Gothic" panose="020B0502020202020204" pitchFamily="34" charset="0"/>
              </a:rPr>
              <a:t>Datacenters</a:t>
            </a:r>
            <a:r>
              <a:rPr lang="fr-FR" sz="2200" dirty="0" smtClean="0">
                <a:latin typeface="Century Gothic" panose="020B0502020202020204" pitchFamily="34" charset="0"/>
              </a:rPr>
              <a:t>.  No public cloud solution.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b="1" i="1" dirty="0" smtClean="0">
                <a:latin typeface="Century Gothic" panose="020B0502020202020204" pitchFamily="34" charset="0"/>
              </a:rPr>
              <a:t>WE WANT TO CREATE A PUBLIC CLOUD FOR LUXEMBOURG!</a:t>
            </a:r>
          </a:p>
          <a:p>
            <a:r>
              <a:rPr lang="en-GB" sz="1300" dirty="0" smtClean="0">
                <a:latin typeface="Century Gothic" panose="020B0502020202020204" pitchFamily="34" charset="0"/>
              </a:rPr>
              <a:t>Because : </a:t>
            </a:r>
          </a:p>
          <a:p>
            <a:pPr marL="457200" indent="-457200">
              <a:buFontTx/>
              <a:buChar char="-"/>
            </a:pPr>
            <a:r>
              <a:rPr lang="en-GB" sz="1300" dirty="0" smtClean="0">
                <a:latin typeface="Century Gothic" panose="020B0502020202020204" pitchFamily="34" charset="0"/>
              </a:rPr>
              <a:t>Luxembourg is a digital country and must be present on the global cloud market</a:t>
            </a:r>
          </a:p>
          <a:p>
            <a:pPr marL="457200" indent="-457200">
              <a:buFontTx/>
              <a:buChar char="-"/>
            </a:pPr>
            <a:r>
              <a:rPr lang="en-GB" sz="1300" dirty="0" smtClean="0">
                <a:latin typeface="Century Gothic" panose="020B0502020202020204" pitchFamily="34" charset="0"/>
              </a:rPr>
              <a:t>Luxembourg IT players must work together to give a united strategy for Luxembourg</a:t>
            </a:r>
          </a:p>
          <a:p>
            <a:pPr marL="457200" indent="-457200">
              <a:buFontTx/>
              <a:buChar char="-"/>
            </a:pPr>
            <a:r>
              <a:rPr lang="en-GB" sz="1300" dirty="0" smtClean="0">
                <a:latin typeface="Century Gothic" panose="020B0502020202020204" pitchFamily="34" charset="0"/>
              </a:rPr>
              <a:t>Luxembourg must be an IT safe on the European market</a:t>
            </a:r>
          </a:p>
          <a:p>
            <a:pPr marL="457200" indent="-457200">
              <a:buFontTx/>
              <a:buChar char="-"/>
            </a:pPr>
            <a:r>
              <a:rPr lang="en-GB" sz="1300" dirty="0" smtClean="0">
                <a:latin typeface="Century Gothic" panose="020B0502020202020204" pitchFamily="34" charset="0"/>
              </a:rPr>
              <a:t>Luxembourg </a:t>
            </a:r>
            <a:r>
              <a:rPr lang="en-GB" sz="1300" dirty="0" err="1" smtClean="0">
                <a:latin typeface="Century Gothic" panose="020B0502020202020204" pitchFamily="34" charset="0"/>
              </a:rPr>
              <a:t>Datacenter</a:t>
            </a:r>
            <a:r>
              <a:rPr lang="en-GB" sz="1300" dirty="0" smtClean="0">
                <a:latin typeface="Century Gothic" panose="020B0502020202020204" pitchFamily="34" charset="0"/>
              </a:rPr>
              <a:t> market will decrease without new position on the market</a:t>
            </a:r>
          </a:p>
          <a:p>
            <a:endParaRPr lang="fr-FR" sz="1300" dirty="0">
              <a:latin typeface="Century Gothic" panose="020B0502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Cloud : global </a:t>
            </a:r>
            <a:r>
              <a:rPr lang="fr-FR" dirty="0" err="1" smtClean="0"/>
              <a:t>market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878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Rcarré sobre">
  <a:themeElements>
    <a:clrScheme name="Personnalisé 1">
      <a:dk1>
        <a:srgbClr val="808083"/>
      </a:dk1>
      <a:lt1>
        <a:srgbClr val="FFFFFF"/>
      </a:lt1>
      <a:dk2>
        <a:srgbClr val="808083"/>
      </a:dk2>
      <a:lt2>
        <a:srgbClr val="FFFFFF"/>
      </a:lt2>
      <a:accent1>
        <a:srgbClr val="A84695"/>
      </a:accent1>
      <a:accent2>
        <a:srgbClr val="1C3A9B"/>
      </a:accent2>
      <a:accent3>
        <a:srgbClr val="FF9205"/>
      </a:accent3>
      <a:accent4>
        <a:srgbClr val="C0014D"/>
      </a:accent4>
      <a:accent5>
        <a:srgbClr val="7AC142"/>
      </a:accent5>
      <a:accent6>
        <a:srgbClr val="5DC0C5"/>
      </a:accent6>
      <a:hlink>
        <a:srgbClr val="A44798"/>
      </a:hlink>
      <a:folHlink>
        <a:srgbClr val="A4479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Rcarré sobre">
  <a:themeElements>
    <a:clrScheme name="Personnalisé 1">
      <a:dk1>
        <a:srgbClr val="808083"/>
      </a:dk1>
      <a:lt1>
        <a:srgbClr val="FFFFFF"/>
      </a:lt1>
      <a:dk2>
        <a:srgbClr val="808083"/>
      </a:dk2>
      <a:lt2>
        <a:srgbClr val="FFFFFF"/>
      </a:lt2>
      <a:accent1>
        <a:srgbClr val="A84695"/>
      </a:accent1>
      <a:accent2>
        <a:srgbClr val="1C3A9B"/>
      </a:accent2>
      <a:accent3>
        <a:srgbClr val="FF9205"/>
      </a:accent3>
      <a:accent4>
        <a:srgbClr val="C0014D"/>
      </a:accent4>
      <a:accent5>
        <a:srgbClr val="7AC142"/>
      </a:accent5>
      <a:accent6>
        <a:srgbClr val="5DC0C5"/>
      </a:accent6>
      <a:hlink>
        <a:srgbClr val="A44798"/>
      </a:hlink>
      <a:folHlink>
        <a:srgbClr val="A4479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2_Rcarré sobre">
  <a:themeElements>
    <a:clrScheme name="Personnalisé 1">
      <a:dk1>
        <a:srgbClr val="808083"/>
      </a:dk1>
      <a:lt1>
        <a:srgbClr val="FFFFFF"/>
      </a:lt1>
      <a:dk2>
        <a:srgbClr val="808083"/>
      </a:dk2>
      <a:lt2>
        <a:srgbClr val="FFFFFF"/>
      </a:lt2>
      <a:accent1>
        <a:srgbClr val="A84695"/>
      </a:accent1>
      <a:accent2>
        <a:srgbClr val="1C3A9B"/>
      </a:accent2>
      <a:accent3>
        <a:srgbClr val="FF9205"/>
      </a:accent3>
      <a:accent4>
        <a:srgbClr val="C0014D"/>
      </a:accent4>
      <a:accent5>
        <a:srgbClr val="7AC142"/>
      </a:accent5>
      <a:accent6>
        <a:srgbClr val="5DC0C5"/>
      </a:accent6>
      <a:hlink>
        <a:srgbClr val="A44798"/>
      </a:hlink>
      <a:folHlink>
        <a:srgbClr val="A4479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ciete xmlns="e9968bb6-8796-4c8c-8583-e85f0cd8a6ad">14</Societe>
    <Rubrique xmlns="2b6da4d1-50a5-4491-8a8a-d4b267bf9b36">Grande messe</Rubrique>
    <Departement xmlns="e9968bb6-8796-4c8c-8583-e85f0cd8a6ad">9</Departement>
    <TypeDocument xmlns="e9968bb6-8796-4c8c-8583-e85f0cd8a6ad">14</TypeDocument>
    <UIVersion xmlns="http://schemas.microsoft.com/sharepoint/v4">
      <Value>15</Value>
    </UIVers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cedures" ma:contentTypeID="0x0101060076916E69E7360B4F8F390069AEFB478C0063CFBF4017C91C49BA557EAF4F9A3CFA" ma:contentTypeVersion="3" ma:contentTypeDescription="" ma:contentTypeScope="" ma:versionID="2fe638d0897b10b6af4d47899eab3038">
  <xsd:schema xmlns:xsd="http://www.w3.org/2001/XMLSchema" xmlns:xs="http://www.w3.org/2001/XMLSchema" xmlns:p="http://schemas.microsoft.com/office/2006/metadata/properties" xmlns:ns2="http://schemas.microsoft.com/sharepoint/v4" xmlns:ns3="e9968bb6-8796-4c8c-8583-e85f0cd8a6ad" xmlns:ns4="2b6da4d1-50a5-4491-8a8a-d4b267bf9b36" targetNamespace="http://schemas.microsoft.com/office/2006/metadata/properties" ma:root="true" ma:fieldsID="892d74eb2246b450fe27a72014bf877b" ns2:_="" ns3:_="" ns4:_="">
    <xsd:import namespace="http://schemas.microsoft.com/sharepoint/v4"/>
    <xsd:import namespace="e9968bb6-8796-4c8c-8583-e85f0cd8a6ad"/>
    <xsd:import namespace="2b6da4d1-50a5-4491-8a8a-d4b267bf9b36"/>
    <xsd:element name="properties">
      <xsd:complexType>
        <xsd:sequence>
          <xsd:element name="documentManagement">
            <xsd:complexType>
              <xsd:all>
                <xsd:element ref="ns2:UIVersion" minOccurs="0"/>
                <xsd:element ref="ns3:Departement" minOccurs="0"/>
                <xsd:element ref="ns3:Societe" minOccurs="0"/>
                <xsd:element ref="ns3:TypeDocument" minOccurs="0"/>
                <xsd:element ref="ns4:Rubriqu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UIVersion" ma:index="8" nillable="true" ma:displayName="Version de l’interface utilisateur" ma:default="15" ma:internalName="UIVers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4"/>
                    <xsd:enumeration value="15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68bb6-8796-4c8c-8583-e85f0cd8a6ad" elementFormDefault="qualified">
    <xsd:import namespace="http://schemas.microsoft.com/office/2006/documentManagement/types"/>
    <xsd:import namespace="http://schemas.microsoft.com/office/infopath/2007/PartnerControls"/>
    <xsd:element name="Departement" ma:index="9" nillable="true" ma:displayName="Département" ma:list="{aeaaf18f-213b-49b2-aeb6-239e215b394a}" ma:internalName="Departement" ma:showField="Title" ma:web="e9968bb6-8796-4c8c-8583-e85f0cd8a6ad">
      <xsd:simpleType>
        <xsd:restriction base="dms:Lookup"/>
      </xsd:simpleType>
    </xsd:element>
    <xsd:element name="Societe" ma:index="10" nillable="true" ma:displayName="Société" ma:list="{d564c4f3-52c6-45fe-897e-13e2005e2d3a}" ma:internalName="Societe" ma:showField="Title" ma:web="e9968bb6-8796-4c8c-8583-e85f0cd8a6ad">
      <xsd:simpleType>
        <xsd:restriction base="dms:Lookup"/>
      </xsd:simpleType>
    </xsd:element>
    <xsd:element name="TypeDocument" ma:index="11" nillable="true" ma:displayName="Type de document" ma:list="{ed52b4a1-e3b7-410d-b39e-b4e68846857c}" ma:internalName="TypeDocument" ma:showField="Title" ma:web="e9968bb6-8796-4c8c-8583-e85f0cd8a6ad">
      <xsd:simpleType>
        <xsd:restriction base="dms:Lookup"/>
      </xsd:simpleType>
    </xsd:element>
    <xsd:element name="SharedWithUsers" ma:index="13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da4d1-50a5-4491-8a8a-d4b267bf9b36" elementFormDefault="qualified">
    <xsd:import namespace="http://schemas.microsoft.com/office/2006/documentManagement/types"/>
    <xsd:import namespace="http://schemas.microsoft.com/office/infopath/2007/PartnerControls"/>
    <xsd:element name="Rubrique" ma:index="12" nillable="true" ma:displayName="Rubrique" ma:internalName="Rubriqu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06254A-0820-4F15-A615-7A32A9AA52BE}">
  <ds:schemaRefs>
    <ds:schemaRef ds:uri="http://schemas.microsoft.com/office/2006/documentManagement/types"/>
    <ds:schemaRef ds:uri="http://purl.org/dc/terms/"/>
    <ds:schemaRef ds:uri="e9968bb6-8796-4c8c-8583-e85f0cd8a6a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b6da4d1-50a5-4491-8a8a-d4b267bf9b36"/>
    <ds:schemaRef ds:uri="http://schemas.microsoft.com/sharepoint/v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7D45D3-645F-4801-A741-4B468B57D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e9968bb6-8796-4c8c-8583-e85f0cd8a6ad"/>
    <ds:schemaRef ds:uri="2b6da4d1-50a5-4491-8a8a-d4b267bf9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385D16-255C-435C-8A09-8135E0E1F3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17970</TotalTime>
  <Words>313</Words>
  <Application>Microsoft Office PowerPoint</Application>
  <PresentationFormat>Grand écran</PresentationFormat>
  <Paragraphs>52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8" baseType="lpstr">
      <vt:lpstr>Tw Cen MT</vt:lpstr>
      <vt:lpstr>r2puce</vt:lpstr>
      <vt:lpstr>Roboto Light</vt:lpstr>
      <vt:lpstr>Calibri</vt:lpstr>
      <vt:lpstr>Century Gothic</vt:lpstr>
      <vt:lpstr>Roboto Black</vt:lpstr>
      <vt:lpstr>Trebuchet MS</vt:lpstr>
      <vt:lpstr>Wingdings</vt:lpstr>
      <vt:lpstr>Arial</vt:lpstr>
      <vt:lpstr>Parallaxe</vt:lpstr>
      <vt:lpstr>Rcarré sobre</vt:lpstr>
      <vt:lpstr>1_Rcarré sobre</vt:lpstr>
      <vt:lpstr>2_Rcarré sobre</vt:lpstr>
      <vt:lpstr>Rcarré – Luxconnect First Trial for an elastic Cloud « Made in Luxembourg »</vt:lpstr>
      <vt:lpstr>RGROUPE: WHO WE ARE ?</vt:lpstr>
      <vt:lpstr>LUXCONNECT: WHO WE ARE ?</vt:lpstr>
      <vt:lpstr>LUXCONNECT DATACENTERS</vt:lpstr>
      <vt:lpstr>Cloud : global market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messe 04 2017</dc:title>
  <dc:creator>Manuel Pinoche</dc:creator>
  <cp:lastModifiedBy>Jean-Guy Roche</cp:lastModifiedBy>
  <cp:revision>416</cp:revision>
  <cp:lastPrinted>2019-01-15T14:19:30Z</cp:lastPrinted>
  <dcterms:created xsi:type="dcterms:W3CDTF">2015-10-19T16:38:02Z</dcterms:created>
  <dcterms:modified xsi:type="dcterms:W3CDTF">2019-01-17T10:03:25Z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0x0101060076916E69E7360B4F8F390069AEFB478C0063CFBF4017C91C49BA557EAF4F9A3CFA</vt:lpwstr>
  </property>
</Properties>
</file>