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E5D6-63A4-42EF-9D3E-3C710A838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76374-4EC1-4E51-9EC2-27A7AD6A9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B23AE-EFF3-4336-990A-91795124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4DA2F-7CF7-4296-B5F9-23FBB1E2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7A29F-F218-435E-BFEE-0EA9311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0A11-1A45-4762-B3AB-B66EDB89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A23C-43CA-40C2-916C-A4F5E9F7A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174EC-806D-44E2-90A9-04DA5EE5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51551-5238-4C78-90BB-C1855AAE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06CFB-82D5-4146-865B-86F7F28F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0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8DF66-AB1F-4D58-93BE-446D94602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FC19D-1F69-4029-A661-FD262A88B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6903A-1B2F-4333-B0E2-A65001E1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9215-15D2-44A4-AB7D-3D57285E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7E5AD-3E3E-4503-9E5C-64200561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670A-6053-4541-9BE5-96CE2E2B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898D9-F5F7-472D-B6F2-20EB436E3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E3140-5859-4FD1-A267-71F29D53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D53DB-FE90-4754-B6A8-8804CEAB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BDED5-209A-4681-B9F4-582AA4B8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9B9C-18CB-488D-92DC-B2FB7FC4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AC553-CED4-4293-8A7F-A3497A500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F7EB0-A805-4CF4-8CEB-5A950DE9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477BB-234B-4683-8E7D-D2A23EDA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F41F8-1D0E-4DDC-9AE3-33D44C10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3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0377-AE6E-4D1E-A1A6-96E65B74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11CEC-2A8D-41CB-BF12-4C548A87F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B29C5-0257-4AE2-920E-02730E183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B9620-92F2-49BF-9684-23F41B33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D2093-CB76-4684-AE6F-68E5D96F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AEC78-456E-4115-852E-3295B8E9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46F9-57FE-456C-994D-1B5DDE1D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002D4-6CCC-4407-B2FA-99755564C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FE79F-E623-4F0E-9902-9F9EE4C53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AE726-F932-4650-86D6-AF0FC111F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B3F65-CF8F-49C8-A2E7-CC2CAD8AA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BAE3B8-4270-4F1F-B0F0-FE9E2DF5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BB581-2811-41F8-941B-D6584FAD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93D3A-35B0-4BA9-B0D8-E28465A2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B09D-4220-495B-B332-B581E5CF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6D513-83B6-4414-BF4A-1294BAF2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05BB-3BF6-4D07-ACAF-B906E405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BE767-F3B4-4261-925C-085CB546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C0ED-1564-4B0E-8997-F752E106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7995A-AB3C-4FFB-924B-CE5059C8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23E02-22AB-4F33-825B-72B4A665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FA85-4647-4631-ACE8-2CCFD4CE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9287-7818-4C28-829E-3EA658EAE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B1CB2-31C9-4F93-B175-F74AF28DD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1E7B5-3C3A-4499-A764-2A4E1854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4D863-8D71-4435-9676-75272CBC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A2356-240B-46D8-AF4A-319F117D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6545-14E3-4DDB-AC1C-D386354F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7164A-2E3E-4E1B-8E0C-36584BBC2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06B3B-6FB1-4EC6-BF37-04C35DCA5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89EC5-F05A-4662-BA2B-7AC09700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60876-86E9-4A58-A652-0C099E17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5F7AE-3D41-4ECE-84E9-DD1A256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7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C4F8F-576E-44BA-AD0E-8E127B8F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2D5F9-FD51-47A1-906C-2AB94E580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4089-5094-4E29-A977-467EE0EDB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1237-9751-4E40-A9ED-A7B467D3096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81E5A-65B8-4B88-AD4D-EB3086FD5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AE6EB-1FCA-4848-998A-716957A36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8DE30-4264-4F39-A90F-E2A3CDA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4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FF6CDCC2-5B9C-4006-9DA4-3441CC913A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6" y="14257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275287-B793-460D-8D59-B4200A522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" y="3293419"/>
            <a:ext cx="12192000" cy="702909"/>
          </a:xfrm>
        </p:spPr>
        <p:txBody>
          <a:bodyPr>
            <a:normAutofit fontScale="90000"/>
          </a:bodyPr>
          <a:lstStyle/>
          <a:p>
            <a:br>
              <a:rPr lang="en-US" sz="72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100" b="1" dirty="0"/>
              <a:t>kənˈvərj</a:t>
            </a:r>
            <a:endParaRPr lang="en-US" b="1" dirty="0">
              <a:solidFill>
                <a:srgbClr val="92D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78250-D002-4D23-B3CF-A2752E91A82B}"/>
              </a:ext>
            </a:extLst>
          </p:cNvPr>
          <p:cNvSpPr txBox="1"/>
          <p:nvPr/>
        </p:nvSpPr>
        <p:spPr>
          <a:xfrm>
            <a:off x="-12" y="4101380"/>
            <a:ext cx="1219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: to come together and unite in common interest and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BFDDE-520B-4108-9365-8A1F8BA6390E}"/>
              </a:ext>
            </a:extLst>
          </p:cNvPr>
          <p:cNvSpPr txBox="1"/>
          <p:nvPr/>
        </p:nvSpPr>
        <p:spPr>
          <a:xfrm>
            <a:off x="5511323" y="2580844"/>
            <a:ext cx="32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6B486-D728-442A-AF23-A46173A6DA63}"/>
              </a:ext>
            </a:extLst>
          </p:cNvPr>
          <p:cNvSpPr/>
          <p:nvPr/>
        </p:nvSpPr>
        <p:spPr>
          <a:xfrm>
            <a:off x="-18" y="1714093"/>
            <a:ext cx="1219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CON</a:t>
            </a:r>
            <a:r>
              <a:rPr lang="en-US" sz="138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88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VERGE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89126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4672</TotalTime>
  <Words>14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Calibri</vt:lpstr>
      <vt:lpstr>Calibri Light</vt:lpstr>
      <vt:lpstr>Candara</vt:lpstr>
      <vt:lpstr>Office Theme</vt:lpstr>
      <vt:lpstr>  kənˈvərj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</dc:title>
  <dc:creator>Andrew Wacker</dc:creator>
  <cp:lastModifiedBy>Andrew Wacker</cp:lastModifiedBy>
  <cp:revision>88</cp:revision>
  <dcterms:created xsi:type="dcterms:W3CDTF">2018-12-09T15:15:18Z</dcterms:created>
  <dcterms:modified xsi:type="dcterms:W3CDTF">2019-01-15T22:06:23Z</dcterms:modified>
</cp:coreProperties>
</file>