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5D"/>
    <a:srgbClr val="1D893D"/>
    <a:srgbClr val="E5EEA1"/>
    <a:srgbClr val="E3F2A8"/>
    <a:srgbClr val="7BB534"/>
    <a:srgbClr val="ACCB01"/>
    <a:srgbClr val="FFD966"/>
    <a:srgbClr val="BEECB3"/>
    <a:srgbClr val="060600"/>
    <a:srgbClr val="6BA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4715"/>
  </p:normalViewPr>
  <p:slideViewPr>
    <p:cSldViewPr snapToGrid="0" snapToObjects="1">
      <p:cViewPr varScale="1">
        <p:scale>
          <a:sx n="104" d="100"/>
          <a:sy n="104" d="100"/>
        </p:scale>
        <p:origin x="64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1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08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60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262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47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68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667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32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78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81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49C9A-4F6F-674F-B6CB-388739247B98}" type="datetimeFigureOut">
              <a:rPr lang="pt-BR" smtClean="0"/>
              <a:t>26/01/2019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F59B-3B4F-884D-8F87-5F2BAA824A07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2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5" t="44928" r="63056" b="42905"/>
          <a:stretch/>
        </p:blipFill>
        <p:spPr bwMode="auto">
          <a:xfrm>
            <a:off x="517396" y="1026698"/>
            <a:ext cx="3478052" cy="86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6547331" y="-6619996"/>
            <a:ext cx="5644669" cy="10916198"/>
            <a:chOff x="6633878" y="-5045196"/>
            <a:chExt cx="5644669" cy="10916198"/>
          </a:xfrm>
        </p:grpSpPr>
        <p:sp>
          <p:nvSpPr>
            <p:cNvPr id="23" name="Retângulo 22"/>
            <p:cNvSpPr/>
            <p:nvPr/>
          </p:nvSpPr>
          <p:spPr>
            <a:xfrm>
              <a:off x="7195539" y="-1877850"/>
              <a:ext cx="471935" cy="7748852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7742006" y="-2771357"/>
              <a:ext cx="592140" cy="7871965"/>
            </a:xfrm>
            <a:prstGeom prst="rect">
              <a:avLst/>
            </a:prstGeom>
            <a:solidFill>
              <a:srgbClr val="1D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8408678" y="-3874426"/>
              <a:ext cx="615437" cy="7748852"/>
            </a:xfrm>
            <a:prstGeom prst="rect">
              <a:avLst/>
            </a:prstGeom>
            <a:solidFill>
              <a:srgbClr val="060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9643634" y="-3372737"/>
              <a:ext cx="249861" cy="7748852"/>
            </a:xfrm>
            <a:prstGeom prst="rect">
              <a:avLst/>
            </a:prstGeom>
            <a:solidFill>
              <a:srgbClr val="ACCB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6633878" y="-2417120"/>
              <a:ext cx="471935" cy="7748852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9097907" y="-2847728"/>
              <a:ext cx="471935" cy="7748852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9978127" y="-3874426"/>
              <a:ext cx="471935" cy="7748852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0539788" y="-4739746"/>
              <a:ext cx="615437" cy="7748852"/>
            </a:xfrm>
            <a:prstGeom prst="rect">
              <a:avLst/>
            </a:prstGeom>
            <a:solidFill>
              <a:srgbClr val="060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1244951" y="-4739746"/>
              <a:ext cx="471935" cy="7748852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1806612" y="-5045196"/>
              <a:ext cx="471935" cy="7748852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69" y="5446287"/>
            <a:ext cx="2615990" cy="32216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08992" y="4430624"/>
            <a:ext cx="589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/>
              <a:t> </a:t>
            </a:r>
            <a:r>
              <a:rPr lang="pt-BR" sz="3600" b="1" dirty="0"/>
              <a:t>21st</a:t>
            </a:r>
            <a:r>
              <a:rPr lang="pt-BR" dirty="0"/>
              <a:t> </a:t>
            </a:r>
            <a:r>
              <a:rPr lang="pt-BR" dirty="0" err="1"/>
              <a:t>century</a:t>
            </a:r>
            <a:r>
              <a:rPr lang="pt-BR" dirty="0"/>
              <a:t> - </a:t>
            </a:r>
            <a:r>
              <a:rPr lang="en-AU" dirty="0"/>
              <a:t>science based. 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b="1" dirty="0"/>
          </a:p>
          <a:p>
            <a:pPr>
              <a:defRPr/>
            </a:pPr>
            <a:endParaRPr lang="pt-BR" b="1" dirty="0"/>
          </a:p>
          <a:p>
            <a:pPr>
              <a:defRPr/>
            </a:pPr>
            <a:r>
              <a:rPr lang="pt-BR" b="1" dirty="0"/>
              <a:t>NO </a:t>
            </a:r>
            <a:r>
              <a:rPr lang="pt-BR" dirty="0"/>
              <a:t>EMPTY CALORIES.   </a:t>
            </a:r>
          </a:p>
        </p:txBody>
      </p:sp>
    </p:spTree>
    <p:extLst>
      <p:ext uri="{BB962C8B-B14F-4D97-AF65-F5344CB8AC3E}">
        <p14:creationId xmlns:p14="http://schemas.microsoft.com/office/powerpoint/2010/main" val="2382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elogramo 15"/>
          <p:cNvSpPr/>
          <p:nvPr/>
        </p:nvSpPr>
        <p:spPr>
          <a:xfrm rot="686169">
            <a:off x="3910341" y="-671350"/>
            <a:ext cx="2301766" cy="7748852"/>
          </a:xfrm>
          <a:prstGeom prst="parallelogram">
            <a:avLst/>
          </a:prstGeom>
          <a:solidFill>
            <a:srgbClr val="007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Paralelogramo 16"/>
          <p:cNvSpPr/>
          <p:nvPr/>
        </p:nvSpPr>
        <p:spPr>
          <a:xfrm rot="686169">
            <a:off x="5607762" y="-579366"/>
            <a:ext cx="2301766" cy="7748852"/>
          </a:xfrm>
          <a:prstGeom prst="parallelogram">
            <a:avLst/>
          </a:prstGeom>
          <a:solidFill>
            <a:srgbClr val="1D8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Paralelogramo 17"/>
          <p:cNvSpPr/>
          <p:nvPr/>
        </p:nvSpPr>
        <p:spPr>
          <a:xfrm rot="686169">
            <a:off x="7410963" y="-671349"/>
            <a:ext cx="2301766" cy="7748852"/>
          </a:xfrm>
          <a:prstGeom prst="parallelogram">
            <a:avLst/>
          </a:prstGeom>
          <a:solidFill>
            <a:srgbClr val="06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aralelogramo 18"/>
          <p:cNvSpPr/>
          <p:nvPr/>
        </p:nvSpPr>
        <p:spPr>
          <a:xfrm rot="686169">
            <a:off x="9144879" y="-559869"/>
            <a:ext cx="2301766" cy="7748852"/>
          </a:xfrm>
          <a:prstGeom prst="parallelogram">
            <a:avLst/>
          </a:prstGeom>
          <a:solidFill>
            <a:srgbClr val="AC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0"/>
            <a:ext cx="6297539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62"/>
            <a:ext cx="9827719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35" y="1697430"/>
            <a:ext cx="4637204" cy="513590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82" y="3944381"/>
            <a:ext cx="3886200" cy="14351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072" y="5370378"/>
            <a:ext cx="3857809" cy="148171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73" y="1950481"/>
            <a:ext cx="2482850" cy="199390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2" y="-33467"/>
            <a:ext cx="2949985" cy="217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7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320043"/>
              </p:ext>
            </p:extLst>
          </p:nvPr>
        </p:nvGraphicFramePr>
        <p:xfrm>
          <a:off x="556610" y="299108"/>
          <a:ext cx="9298966" cy="6222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40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MAJOR21 is designed to make you feel </a:t>
                      </a:r>
                      <a:r>
                        <a:rPr lang="en-AU" sz="2400" spc="300" dirty="0">
                          <a:solidFill>
                            <a:schemeClr val="tx1"/>
                          </a:solidFill>
                        </a:rPr>
                        <a:t>HEALTHY AND SATISFIED</a:t>
                      </a:r>
                      <a:r>
                        <a:rPr lang="en-AU" sz="2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perform at your best, and </a:t>
                      </a:r>
                      <a:r>
                        <a:rPr lang="en-AU" sz="2400" spc="300" dirty="0">
                          <a:solidFill>
                            <a:schemeClr val="tx1"/>
                          </a:solidFill>
                        </a:rPr>
                        <a:t>MEET ALL YOUR NUTRITIONAL NEEDS</a:t>
                      </a:r>
                      <a:r>
                        <a:rPr lang="en-AU" sz="1800" spc="30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en-AU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4041"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b="1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lang="pt-BR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74041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We did this by </a:t>
                      </a:r>
                      <a:r>
                        <a:rPr lang="en-AU" sz="2800" b="1" dirty="0">
                          <a:solidFill>
                            <a:schemeClr val="tx1"/>
                          </a:solidFill>
                        </a:rPr>
                        <a:t>freeze drying </a:t>
                      </a:r>
                      <a:r>
                        <a:rPr lang="en-AU" sz="2000" dirty="0">
                          <a:solidFill>
                            <a:schemeClr val="tx1"/>
                          </a:solidFill>
                        </a:rPr>
                        <a:t>REAL FOOD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with a high nutritional value. This way we were able to </a:t>
                      </a:r>
                      <a:r>
                        <a:rPr lang="en-AU" sz="1600" spc="300" dirty="0">
                          <a:solidFill>
                            <a:schemeClr val="tx1"/>
                          </a:solidFill>
                        </a:rPr>
                        <a:t>conserve </a:t>
                      </a:r>
                      <a:r>
                        <a:rPr lang="en-AU" sz="1600" dirty="0">
                          <a:solidFill>
                            <a:schemeClr val="tx1"/>
                          </a:solidFill>
                        </a:rPr>
                        <a:t>most (98%) of the nutritional goodness and because we offer it in a powdered form you can absorb even better all the </a:t>
                      </a:r>
                      <a:r>
                        <a:rPr lang="en-AU" sz="2000" spc="300" dirty="0">
                          <a:solidFill>
                            <a:schemeClr val="tx1"/>
                          </a:solidFill>
                        </a:rPr>
                        <a:t>NUTRIENTS! </a:t>
                      </a:r>
                    </a:p>
                    <a:p>
                      <a:endParaRPr lang="pt-BR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BR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Paralelogramo 13"/>
          <p:cNvSpPr/>
          <p:nvPr/>
        </p:nvSpPr>
        <p:spPr>
          <a:xfrm rot="21591610">
            <a:off x="9315865" y="-1538295"/>
            <a:ext cx="536491" cy="2639350"/>
          </a:xfrm>
          <a:prstGeom prst="rect">
            <a:avLst/>
          </a:prstGeom>
          <a:solidFill>
            <a:srgbClr val="06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/>
          <p:cNvSpPr/>
          <p:nvPr/>
        </p:nvSpPr>
        <p:spPr>
          <a:xfrm rot="21591610">
            <a:off x="9957508" y="-1895318"/>
            <a:ext cx="189951" cy="2639350"/>
          </a:xfrm>
          <a:prstGeom prst="rect">
            <a:avLst/>
          </a:prstGeom>
          <a:solidFill>
            <a:srgbClr val="AC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69" y="3020836"/>
            <a:ext cx="5418231" cy="21302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29" y="3866613"/>
            <a:ext cx="6680071" cy="18555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5423162" y="2960755"/>
            <a:ext cx="368953" cy="315952"/>
            <a:chOff x="710418" y="2538291"/>
            <a:chExt cx="521087" cy="631905"/>
          </a:xfrm>
        </p:grpSpPr>
        <p:sp>
          <p:nvSpPr>
            <p:cNvPr id="13" name="Paralelogramo 12"/>
            <p:cNvSpPr/>
            <p:nvPr/>
          </p:nvSpPr>
          <p:spPr>
            <a:xfrm rot="21591610">
              <a:off x="710418" y="2538291"/>
              <a:ext cx="183254" cy="631905"/>
            </a:xfrm>
            <a:prstGeom prst="rect">
              <a:avLst/>
            </a:prstGeom>
            <a:solidFill>
              <a:srgbClr val="1D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Paralelogramo 12"/>
            <p:cNvSpPr/>
            <p:nvPr/>
          </p:nvSpPr>
          <p:spPr>
            <a:xfrm rot="21591610">
              <a:off x="863455" y="2538291"/>
              <a:ext cx="183254" cy="6319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Paralelogramo 12"/>
            <p:cNvSpPr/>
            <p:nvPr/>
          </p:nvSpPr>
          <p:spPr>
            <a:xfrm rot="21591610">
              <a:off x="1048251" y="2538291"/>
              <a:ext cx="183254" cy="631905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Paralelogramo 15"/>
          <p:cNvSpPr/>
          <p:nvPr/>
        </p:nvSpPr>
        <p:spPr>
          <a:xfrm rot="21591610">
            <a:off x="10345150" y="-1244195"/>
            <a:ext cx="536491" cy="2639350"/>
          </a:xfrm>
          <a:prstGeom prst="rect">
            <a:avLst/>
          </a:prstGeom>
          <a:solidFill>
            <a:srgbClr val="007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369" y="2075342"/>
            <a:ext cx="5075331" cy="254710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4269890" y="3801416"/>
            <a:ext cx="368953" cy="315952"/>
            <a:chOff x="710418" y="2538291"/>
            <a:chExt cx="521087" cy="631905"/>
          </a:xfrm>
        </p:grpSpPr>
        <p:sp>
          <p:nvSpPr>
            <p:cNvPr id="32" name="Paralelogramo 12"/>
            <p:cNvSpPr/>
            <p:nvPr/>
          </p:nvSpPr>
          <p:spPr>
            <a:xfrm rot="21591610">
              <a:off x="710418" y="2538291"/>
              <a:ext cx="183254" cy="631905"/>
            </a:xfrm>
            <a:prstGeom prst="rect">
              <a:avLst/>
            </a:prstGeom>
            <a:solidFill>
              <a:srgbClr val="1D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Paralelogramo 12"/>
            <p:cNvSpPr/>
            <p:nvPr/>
          </p:nvSpPr>
          <p:spPr>
            <a:xfrm rot="21591610">
              <a:off x="863455" y="2538291"/>
              <a:ext cx="183254" cy="6319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Paralelogramo 12"/>
            <p:cNvSpPr/>
            <p:nvPr/>
          </p:nvSpPr>
          <p:spPr>
            <a:xfrm rot="21591610">
              <a:off x="1048251" y="2538291"/>
              <a:ext cx="183254" cy="631905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950538" y="2006453"/>
            <a:ext cx="368953" cy="315952"/>
            <a:chOff x="710418" y="2538291"/>
            <a:chExt cx="521087" cy="631905"/>
          </a:xfrm>
        </p:grpSpPr>
        <p:sp>
          <p:nvSpPr>
            <p:cNvPr id="36" name="Paralelogramo 12"/>
            <p:cNvSpPr/>
            <p:nvPr/>
          </p:nvSpPr>
          <p:spPr>
            <a:xfrm rot="21591610">
              <a:off x="710418" y="2538291"/>
              <a:ext cx="183254" cy="631905"/>
            </a:xfrm>
            <a:prstGeom prst="rect">
              <a:avLst/>
            </a:prstGeom>
            <a:solidFill>
              <a:srgbClr val="1D89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7" name="Paralelogramo 12"/>
            <p:cNvSpPr/>
            <p:nvPr/>
          </p:nvSpPr>
          <p:spPr>
            <a:xfrm rot="21591610">
              <a:off x="863455" y="2538291"/>
              <a:ext cx="183254" cy="6319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8" name="Paralelogramo 12"/>
            <p:cNvSpPr/>
            <p:nvPr/>
          </p:nvSpPr>
          <p:spPr>
            <a:xfrm rot="21591610">
              <a:off x="1048251" y="2538291"/>
              <a:ext cx="183254" cy="631905"/>
            </a:xfrm>
            <a:prstGeom prst="rect">
              <a:avLst/>
            </a:prstGeom>
            <a:solidFill>
              <a:srgbClr val="007B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991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07316"/>
              </p:ext>
            </p:extLst>
          </p:nvPr>
        </p:nvGraphicFramePr>
        <p:xfrm>
          <a:off x="406400" y="190501"/>
          <a:ext cx="8813800" cy="6184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9075">
                <a:tc>
                  <a:txBody>
                    <a:bodyPr/>
                    <a:lstStyle/>
                    <a:p>
                      <a:endParaRPr lang="pt-BR" b="0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b="0" spc="0" dirty="0">
                        <a:solidFill>
                          <a:schemeClr val="tx1"/>
                        </a:solidFill>
                      </a:endParaRPr>
                    </a:p>
                    <a:p>
                      <a:endParaRPr lang="pt-BR" b="0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pc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pc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pc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90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spc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Fast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food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b="1" spc="0" dirty="0">
                          <a:solidFill>
                            <a:schemeClr val="tx1"/>
                          </a:solidFill>
                        </a:rPr>
                        <a:t>HEALTHY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t-BR" sz="2400" b="1" spc="0" dirty="0" err="1">
                          <a:solidFill>
                            <a:schemeClr val="tx1"/>
                          </a:solidFill>
                        </a:rPr>
                        <a:t>Refueling</a:t>
                      </a:r>
                      <a:r>
                        <a:rPr lang="pt-BR" sz="2400" b="1" spc="0" dirty="0">
                          <a:solidFill>
                            <a:schemeClr val="tx1"/>
                          </a:solidFill>
                        </a:rPr>
                        <a:t> ON THE GO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meet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your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basic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needs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pt-BR" sz="2400" b="1" spc="0" dirty="0">
                          <a:solidFill>
                            <a:schemeClr val="tx1"/>
                          </a:solidFill>
                        </a:rPr>
                        <a:t>REAL INGREDIENTS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great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BR" sz="2400" spc="0" dirty="0" err="1">
                          <a:solidFill>
                            <a:schemeClr val="tx1"/>
                          </a:solidFill>
                        </a:rPr>
                        <a:t>taste</a:t>
                      </a:r>
                      <a:r>
                        <a:rPr lang="pt-BR" sz="2400" spc="0" dirty="0">
                          <a:solidFill>
                            <a:schemeClr val="tx1"/>
                          </a:solidFill>
                        </a:rPr>
                        <a:t>. 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spc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pc="0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 spc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Paralelogramo 13"/>
          <p:cNvSpPr/>
          <p:nvPr/>
        </p:nvSpPr>
        <p:spPr>
          <a:xfrm rot="21591610">
            <a:off x="9391773" y="-826676"/>
            <a:ext cx="536491" cy="2639350"/>
          </a:xfrm>
          <a:prstGeom prst="rect">
            <a:avLst/>
          </a:prstGeom>
          <a:solidFill>
            <a:srgbClr val="06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ralelogramo 15"/>
          <p:cNvSpPr/>
          <p:nvPr/>
        </p:nvSpPr>
        <p:spPr>
          <a:xfrm rot="21591610">
            <a:off x="10033416" y="-1183699"/>
            <a:ext cx="189951" cy="2639350"/>
          </a:xfrm>
          <a:prstGeom prst="rect">
            <a:avLst/>
          </a:prstGeom>
          <a:solidFill>
            <a:srgbClr val="AC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5"/>
          <p:cNvSpPr/>
          <p:nvPr/>
        </p:nvSpPr>
        <p:spPr>
          <a:xfrm rot="21591610">
            <a:off x="10421058" y="-532576"/>
            <a:ext cx="536491" cy="2639350"/>
          </a:xfrm>
          <a:prstGeom prst="rect">
            <a:avLst/>
          </a:prstGeom>
          <a:solidFill>
            <a:srgbClr val="007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61" y="1112979"/>
            <a:ext cx="6070600" cy="3429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263900"/>
            <a:ext cx="3314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0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27" y="469923"/>
            <a:ext cx="1822102" cy="27331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https://mir-s3-cdn-cf.behance.net/project_modules/disp/42462213871279.562798a8909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643" y="4128440"/>
            <a:ext cx="1654910" cy="24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30"/>
          <p:cNvSpPr txBox="1"/>
          <p:nvPr/>
        </p:nvSpPr>
        <p:spPr>
          <a:xfrm>
            <a:off x="9177457" y="3203077"/>
            <a:ext cx="29158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charset="0"/>
                <a:ea typeface="Century Gothic" charset="0"/>
                <a:cs typeface="Century Gothic" charset="0"/>
              </a:rPr>
              <a:t>Ambitious</a:t>
            </a:r>
          </a:p>
          <a:p>
            <a:endParaRPr lang="en-GB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sz="4000" dirty="0">
                <a:latin typeface="Century Gothic" charset="0"/>
                <a:ea typeface="Century Gothic" charset="0"/>
                <a:cs typeface="Century Gothic" charset="0"/>
              </a:rPr>
              <a:t>SMART</a:t>
            </a:r>
          </a:p>
          <a:p>
            <a:endParaRPr lang="en-GB" sz="4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sz="4000" dirty="0">
                <a:latin typeface="Century Gothic" charset="0"/>
                <a:ea typeface="Century Gothic" charset="0"/>
                <a:cs typeface="Century Gothic" charset="0"/>
              </a:rPr>
              <a:t>Balance</a:t>
            </a:r>
            <a:endParaRPr lang="nl-NL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kstvak 31"/>
          <p:cNvSpPr txBox="1"/>
          <p:nvPr/>
        </p:nvSpPr>
        <p:spPr>
          <a:xfrm>
            <a:off x="672460" y="4184607"/>
            <a:ext cx="4391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charset="0"/>
                <a:ea typeface="Century Gothic" charset="0"/>
                <a:cs typeface="Century Gothic" charset="0"/>
              </a:rPr>
              <a:t>Sportive</a:t>
            </a:r>
          </a:p>
          <a:p>
            <a:endParaRPr lang="en-GB" sz="2000" dirty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GB" sz="4000" dirty="0">
                <a:latin typeface="Century Gothic" charset="0"/>
                <a:ea typeface="Century Gothic" charset="0"/>
                <a:cs typeface="Century Gothic" charset="0"/>
              </a:rPr>
              <a:t>Passionate</a:t>
            </a:r>
            <a:endParaRPr lang="nl-NL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kstvak 31"/>
          <p:cNvSpPr txBox="1"/>
          <p:nvPr/>
        </p:nvSpPr>
        <p:spPr>
          <a:xfrm>
            <a:off x="672460" y="5912802"/>
            <a:ext cx="6408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charset="0"/>
                <a:ea typeface="Century Gothic" charset="0"/>
                <a:cs typeface="Century Gothic" charset="0"/>
              </a:rPr>
              <a:t>Keeps you going</a:t>
            </a:r>
            <a:endParaRPr lang="nl-NL" sz="4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4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725" y="1665053"/>
            <a:ext cx="3371668" cy="219987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Paralelogramo 13"/>
          <p:cNvSpPr/>
          <p:nvPr/>
        </p:nvSpPr>
        <p:spPr>
          <a:xfrm rot="21591610">
            <a:off x="10095677" y="-449766"/>
            <a:ext cx="536491" cy="2639350"/>
          </a:xfrm>
          <a:prstGeom prst="rect">
            <a:avLst/>
          </a:prstGeom>
          <a:solidFill>
            <a:srgbClr val="06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5"/>
          <p:cNvSpPr/>
          <p:nvPr/>
        </p:nvSpPr>
        <p:spPr>
          <a:xfrm rot="21591610">
            <a:off x="10737320" y="-806789"/>
            <a:ext cx="189951" cy="2639350"/>
          </a:xfrm>
          <a:prstGeom prst="rect">
            <a:avLst/>
          </a:prstGeom>
          <a:solidFill>
            <a:srgbClr val="AC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/>
          <p:cNvSpPr/>
          <p:nvPr/>
        </p:nvSpPr>
        <p:spPr>
          <a:xfrm rot="21591610">
            <a:off x="11124962" y="-155666"/>
            <a:ext cx="536491" cy="2639350"/>
          </a:xfrm>
          <a:prstGeom prst="rect">
            <a:avLst/>
          </a:prstGeom>
          <a:solidFill>
            <a:srgbClr val="007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050445" y="4311887"/>
            <a:ext cx="5780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TO BE (PRO) ACTIVE</a:t>
            </a:r>
          </a:p>
          <a:p>
            <a:endParaRPr lang="pt-BR" dirty="0"/>
          </a:p>
          <a:p>
            <a:r>
              <a:rPr lang="pt-BR" dirty="0"/>
              <a:t>NO COMPROMISE ON HEALTH</a:t>
            </a:r>
          </a:p>
        </p:txBody>
      </p:sp>
    </p:spTree>
    <p:extLst>
      <p:ext uri="{BB962C8B-B14F-4D97-AF65-F5344CB8AC3E}">
        <p14:creationId xmlns:p14="http://schemas.microsoft.com/office/powerpoint/2010/main" val="850085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5200" y="3082925"/>
            <a:ext cx="8115300" cy="1325563"/>
          </a:xfrm>
        </p:spPr>
        <p:txBody>
          <a:bodyPr>
            <a:normAutofit fontScale="90000"/>
          </a:bodyPr>
          <a:lstStyle/>
          <a:p>
            <a:r>
              <a:rPr lang="en-CA" spc="300" dirty="0"/>
              <a:t>Our aim is not to be a gourmet meal, however </a:t>
            </a:r>
            <a:r>
              <a:rPr lang="en-CA" b="1" spc="300" dirty="0"/>
              <a:t>MAJOR21</a:t>
            </a:r>
            <a:r>
              <a:rPr lang="en-CA" spc="300" dirty="0"/>
              <a:t> wants to help you make a healthy diet a whole lot easier.</a:t>
            </a:r>
            <a:br>
              <a:rPr lang="en-CA" spc="300" dirty="0"/>
            </a:br>
            <a:endParaRPr lang="pt-BR" dirty="0"/>
          </a:p>
        </p:txBody>
      </p:sp>
      <p:sp>
        <p:nvSpPr>
          <p:cNvPr id="13" name="Paralelogramo 13"/>
          <p:cNvSpPr/>
          <p:nvPr/>
        </p:nvSpPr>
        <p:spPr>
          <a:xfrm rot="21591610">
            <a:off x="9391773" y="-826676"/>
            <a:ext cx="536491" cy="2639350"/>
          </a:xfrm>
          <a:prstGeom prst="rect">
            <a:avLst/>
          </a:prstGeom>
          <a:solidFill>
            <a:srgbClr val="060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ralelogramo 15"/>
          <p:cNvSpPr/>
          <p:nvPr/>
        </p:nvSpPr>
        <p:spPr>
          <a:xfrm rot="21591610">
            <a:off x="10033416" y="-1183699"/>
            <a:ext cx="189951" cy="2639350"/>
          </a:xfrm>
          <a:prstGeom prst="rect">
            <a:avLst/>
          </a:prstGeom>
          <a:solidFill>
            <a:srgbClr val="ACC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5"/>
          <p:cNvSpPr/>
          <p:nvPr/>
        </p:nvSpPr>
        <p:spPr>
          <a:xfrm rot="21591610">
            <a:off x="10421058" y="-532576"/>
            <a:ext cx="536491" cy="2639350"/>
          </a:xfrm>
          <a:prstGeom prst="rect">
            <a:avLst/>
          </a:prstGeom>
          <a:solidFill>
            <a:srgbClr val="007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0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381" y="4412882"/>
            <a:ext cx="4562730" cy="24451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" y="3171463"/>
            <a:ext cx="5811169" cy="294203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6614"/>
            <a:ext cx="6269607" cy="339843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069" y="4558923"/>
            <a:ext cx="3171931" cy="141417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966" y="0"/>
            <a:ext cx="4857034" cy="264060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141" y="2508446"/>
            <a:ext cx="3746859" cy="20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419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147</Words>
  <Application>Microsoft Office PowerPoint</Application>
  <PresentationFormat>Breedbeeld</PresentationFormat>
  <Paragraphs>29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do 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Our aim is not to be a gourmet meal, however MAJOR21 wants to help you make a healthy diet a whole lot easier.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Microsoft Office</dc:creator>
  <cp:lastModifiedBy>Maurits Bruin</cp:lastModifiedBy>
  <cp:revision>17</cp:revision>
  <dcterms:created xsi:type="dcterms:W3CDTF">2019-01-25T03:28:07Z</dcterms:created>
  <dcterms:modified xsi:type="dcterms:W3CDTF">2019-01-26T19:01:38Z</dcterms:modified>
</cp:coreProperties>
</file>