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68"/>
    <p:restoredTop sz="94395"/>
  </p:normalViewPr>
  <p:slideViewPr>
    <p:cSldViewPr snapToGrid="0" snapToObjects="1" showGuides="1">
      <p:cViewPr>
        <p:scale>
          <a:sx n="100" d="100"/>
          <a:sy n="100" d="100"/>
        </p:scale>
        <p:origin x="1000" y="304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9FC96-3D90-F84E-9DEE-95B71904148A}" type="datetimeFigureOut">
              <a:rPr lang="de-DE" smtClean="0"/>
              <a:t>27.12.18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293DB-FB25-A143-8F30-5B3159EDEE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71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1" y="609600"/>
            <a:ext cx="10426699" cy="1456267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Expert </a:t>
            </a:r>
            <a:r>
              <a:rPr lang="de-DE" dirty="0" err="1" smtClean="0">
                <a:solidFill>
                  <a:schemeClr val="bg1"/>
                </a:solidFill>
              </a:rPr>
              <a:t>activity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903946"/>
            <a:ext cx="6819900" cy="42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121584" y="2521633"/>
            <a:ext cx="1814732" cy="18147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</a:rPr>
              <a:t>WHY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08700" y="2363907"/>
            <a:ext cx="5944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Economy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passion</a:t>
            </a:r>
            <a:r>
              <a:rPr lang="de-DE" dirty="0" smtClean="0">
                <a:solidFill>
                  <a:schemeClr val="bg1"/>
                </a:solidFill>
              </a:rPr>
              <a:t>. Economy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made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numbers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Sometimes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difficult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find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right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numbers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I am </a:t>
            </a:r>
            <a:r>
              <a:rPr lang="de-DE" dirty="0" err="1" smtClean="0">
                <a:solidFill>
                  <a:schemeClr val="bg1"/>
                </a:solidFill>
              </a:rPr>
              <a:t>always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interested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finding</a:t>
            </a:r>
            <a:r>
              <a:rPr lang="de-DE" dirty="0" smtClean="0">
                <a:solidFill>
                  <a:schemeClr val="bg1"/>
                </a:solidFill>
              </a:rPr>
              <a:t> out, </a:t>
            </a:r>
            <a:r>
              <a:rPr lang="de-DE" dirty="0" err="1" smtClean="0">
                <a:solidFill>
                  <a:schemeClr val="bg1"/>
                </a:solidFill>
              </a:rPr>
              <a:t>how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economy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works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which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numbers</a:t>
            </a:r>
            <a:r>
              <a:rPr lang="de-DE" dirty="0" smtClean="0">
                <a:solidFill>
                  <a:schemeClr val="bg1"/>
                </a:solidFill>
              </a:rPr>
              <a:t> will </a:t>
            </a:r>
            <a:r>
              <a:rPr lang="de-DE" dirty="0" err="1" smtClean="0">
                <a:solidFill>
                  <a:schemeClr val="bg1"/>
                </a:solidFill>
              </a:rPr>
              <a:t>tell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really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true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story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I </a:t>
            </a:r>
            <a:r>
              <a:rPr lang="de-DE" dirty="0" err="1" smtClean="0">
                <a:solidFill>
                  <a:schemeClr val="bg1"/>
                </a:solidFill>
              </a:rPr>
              <a:t>want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know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it</a:t>
            </a:r>
            <a:r>
              <a:rPr lang="de-DE" dirty="0" smtClean="0">
                <a:solidFill>
                  <a:schemeClr val="bg1"/>
                </a:solidFill>
              </a:rPr>
              <a:t> ...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Wirtschaft ist meine Leidenschaft.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Wirtschaft </a:t>
            </a:r>
            <a:r>
              <a:rPr lang="de-DE" dirty="0">
                <a:solidFill>
                  <a:schemeClr val="bg1"/>
                </a:solidFill>
              </a:rPr>
              <a:t>wird in Zahlen </a:t>
            </a:r>
            <a:r>
              <a:rPr lang="de-DE" dirty="0" smtClean="0">
                <a:solidFill>
                  <a:schemeClr val="bg1"/>
                </a:solidFill>
              </a:rPr>
              <a:t>gemacht und ausgedrückt.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Manchmal ist es problematisch, die richtigen Zahlen zu finden.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Ich möchte immer herausfinden, wie Wirtschaft funktioniert und welche Zahlen den wahren Sachverhalt </a:t>
            </a:r>
            <a:r>
              <a:rPr lang="de-DE" dirty="0" smtClean="0">
                <a:solidFill>
                  <a:schemeClr val="bg1"/>
                </a:solidFill>
              </a:rPr>
              <a:t>widerspiegeln.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Ich möchte es einfach wissen ...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07464" y="1346200"/>
            <a:ext cx="438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chemeClr val="bg1"/>
                </a:solidFill>
              </a:rPr>
              <a:t>Why</a:t>
            </a:r>
            <a:r>
              <a:rPr lang="de-DE" sz="3600" b="1" dirty="0" smtClean="0">
                <a:solidFill>
                  <a:schemeClr val="bg1"/>
                </a:solidFill>
              </a:rPr>
              <a:t> I do, </a:t>
            </a:r>
            <a:r>
              <a:rPr lang="de-DE" sz="3600" b="1" dirty="0" err="1" smtClean="0">
                <a:solidFill>
                  <a:schemeClr val="bg1"/>
                </a:solidFill>
              </a:rPr>
              <a:t>what</a:t>
            </a:r>
            <a:r>
              <a:rPr lang="de-DE" sz="3600" b="1" dirty="0" smtClean="0">
                <a:solidFill>
                  <a:schemeClr val="bg1"/>
                </a:solidFill>
              </a:rPr>
              <a:t> I do ...</a:t>
            </a:r>
            <a:endParaRPr lang="de-DE" sz="3600" b="1" dirty="0">
              <a:solidFill>
                <a:schemeClr val="bg1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0"/>
            <a:ext cx="1879600" cy="12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193800" y="1549400"/>
            <a:ext cx="3644900" cy="37591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21584" y="2521633"/>
            <a:ext cx="1814732" cy="18147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</a:rPr>
              <a:t>WHY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59532" y="1813747"/>
            <a:ext cx="1313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</a:rPr>
              <a:t>HOW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34465" y="2664316"/>
            <a:ext cx="59249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Each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review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starts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understanding</a:t>
            </a:r>
            <a:r>
              <a:rPr lang="de-DE" dirty="0" smtClean="0">
                <a:solidFill>
                  <a:schemeClr val="bg1"/>
                </a:solidFill>
              </a:rPr>
              <a:t>. So I </a:t>
            </a:r>
            <a:r>
              <a:rPr lang="de-DE" dirty="0" err="1" smtClean="0">
                <a:solidFill>
                  <a:schemeClr val="bg1"/>
                </a:solidFill>
              </a:rPr>
              <a:t>ask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you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listen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very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carefully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In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preparation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each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report</a:t>
            </a:r>
            <a:r>
              <a:rPr lang="de-DE" dirty="0">
                <a:solidFill>
                  <a:schemeClr val="bg1"/>
                </a:solidFill>
              </a:rPr>
              <a:t> I follow </a:t>
            </a:r>
            <a:r>
              <a:rPr lang="de-DE" dirty="0" err="1">
                <a:solidFill>
                  <a:schemeClr val="bg1"/>
                </a:solidFill>
              </a:rPr>
              <a:t>one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defined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process</a:t>
            </a:r>
            <a:r>
              <a:rPr lang="de-DE" dirty="0">
                <a:solidFill>
                  <a:schemeClr val="bg1"/>
                </a:solidFill>
              </a:rPr>
              <a:t>, but </a:t>
            </a:r>
            <a:r>
              <a:rPr lang="de-DE" dirty="0" err="1">
                <a:solidFill>
                  <a:schemeClr val="bg1"/>
                </a:solidFill>
              </a:rPr>
              <a:t>which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tailored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particular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each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company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customized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This </a:t>
            </a:r>
            <a:r>
              <a:rPr lang="de-DE" dirty="0" err="1">
                <a:solidFill>
                  <a:schemeClr val="bg1"/>
                </a:solidFill>
              </a:rPr>
              <a:t>approach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coupled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specialization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Area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business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valuation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allows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orders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very</a:t>
            </a:r>
            <a:r>
              <a:rPr lang="de-DE" dirty="0">
                <a:solidFill>
                  <a:schemeClr val="bg1"/>
                </a:solidFill>
              </a:rPr>
              <a:t> fast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at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same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time </a:t>
            </a:r>
            <a:r>
              <a:rPr lang="de-DE" dirty="0" err="1">
                <a:solidFill>
                  <a:schemeClr val="bg1"/>
                </a:solidFill>
              </a:rPr>
              <a:t>correct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impeccable</a:t>
            </a:r>
            <a:r>
              <a:rPr lang="de-DE" dirty="0">
                <a:solidFill>
                  <a:schemeClr val="bg1"/>
                </a:solidFill>
              </a:rPr>
              <a:t> handle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0"/>
            <a:ext cx="1879600" cy="122800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107465" y="1346199"/>
            <a:ext cx="439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chemeClr val="bg1"/>
                </a:solidFill>
              </a:rPr>
              <a:t>How</a:t>
            </a:r>
            <a:r>
              <a:rPr lang="de-DE" sz="3600" b="1" dirty="0" smtClean="0">
                <a:solidFill>
                  <a:schemeClr val="bg1"/>
                </a:solidFill>
              </a:rPr>
              <a:t> I do, </a:t>
            </a:r>
            <a:r>
              <a:rPr lang="de-DE" sz="3600" b="1" dirty="0" err="1" smtClean="0">
                <a:solidFill>
                  <a:schemeClr val="bg1"/>
                </a:solidFill>
              </a:rPr>
              <a:t>what</a:t>
            </a:r>
            <a:r>
              <a:rPr lang="de-DE" sz="3600" b="1" dirty="0" smtClean="0">
                <a:solidFill>
                  <a:schemeClr val="bg1"/>
                </a:solidFill>
              </a:rPr>
              <a:t> I do ...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193800" y="1549400"/>
            <a:ext cx="3644900" cy="37591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21584" y="2521633"/>
            <a:ext cx="1814732" cy="18147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</a:rPr>
              <a:t>WHY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59532" y="1813747"/>
            <a:ext cx="1313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</a:rPr>
              <a:t>HOW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34465" y="2664316"/>
            <a:ext cx="59037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Jedes Gutachten beginnt mit Verstehen. Also stelle ich Ihnen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Fragen und höre sehr genau zu.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Bei der Erstellung jedes Gutachtens folge ich einem </a:t>
            </a:r>
          </a:p>
          <a:p>
            <a:r>
              <a:rPr lang="de-DE" dirty="0">
                <a:solidFill>
                  <a:schemeClr val="bg1"/>
                </a:solidFill>
              </a:rPr>
              <a:t>d</a:t>
            </a:r>
            <a:r>
              <a:rPr lang="de-DE" dirty="0" smtClean="0">
                <a:solidFill>
                  <a:schemeClr val="bg1"/>
                </a:solidFill>
              </a:rPr>
              <a:t>efinierten</a:t>
            </a:r>
            <a:r>
              <a:rPr lang="de-DE" dirty="0" smtClean="0">
                <a:solidFill>
                  <a:schemeClr val="bg1"/>
                </a:solidFill>
              </a:rPr>
              <a:t> Prozess, der jedoch individuell an die </a:t>
            </a:r>
            <a:r>
              <a:rPr lang="de-DE" dirty="0" err="1" smtClean="0">
                <a:solidFill>
                  <a:schemeClr val="bg1"/>
                </a:solidFill>
              </a:rPr>
              <a:t>Besonder</a:t>
            </a:r>
            <a:r>
              <a:rPr lang="de-DE" dirty="0" smtClean="0">
                <a:solidFill>
                  <a:schemeClr val="bg1"/>
                </a:solidFill>
              </a:rPr>
              <a:t>-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heiten</a:t>
            </a:r>
            <a:r>
              <a:rPr lang="de-DE" dirty="0" smtClean="0">
                <a:solidFill>
                  <a:schemeClr val="bg1"/>
                </a:solidFill>
              </a:rPr>
              <a:t> jedes Unternehmen a</a:t>
            </a:r>
            <a:r>
              <a:rPr lang="de-DE" dirty="0" smtClean="0">
                <a:solidFill>
                  <a:schemeClr val="bg1"/>
                </a:solidFill>
              </a:rPr>
              <a:t>ngepasst wird. 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Diese Vorgehensweise, gepaart mit Spezialisierung auf den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Bereich Unternehmensbewertung, ermöglicht es, Aufträge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sehr schnell und zugleich korrekt und einwandfrei </a:t>
            </a:r>
          </a:p>
          <a:p>
            <a:r>
              <a:rPr lang="de-DE" dirty="0">
                <a:solidFill>
                  <a:schemeClr val="bg1"/>
                </a:solidFill>
              </a:rPr>
              <a:t>a</a:t>
            </a:r>
            <a:r>
              <a:rPr lang="de-DE" dirty="0" smtClean="0">
                <a:solidFill>
                  <a:schemeClr val="bg1"/>
                </a:solidFill>
              </a:rPr>
              <a:t>bzuwickeln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0"/>
            <a:ext cx="1879600" cy="122800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107465" y="1346199"/>
            <a:ext cx="439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chemeClr val="bg1"/>
                </a:solidFill>
              </a:rPr>
              <a:t>How</a:t>
            </a:r>
            <a:r>
              <a:rPr lang="de-DE" sz="3600" b="1" dirty="0" smtClean="0">
                <a:solidFill>
                  <a:schemeClr val="bg1"/>
                </a:solidFill>
              </a:rPr>
              <a:t> I do, </a:t>
            </a:r>
            <a:r>
              <a:rPr lang="de-DE" sz="3600" b="1" dirty="0" err="1" smtClean="0">
                <a:solidFill>
                  <a:schemeClr val="bg1"/>
                </a:solidFill>
              </a:rPr>
              <a:t>what</a:t>
            </a:r>
            <a:r>
              <a:rPr lang="de-DE" sz="3600" b="1" dirty="0" smtClean="0">
                <a:solidFill>
                  <a:schemeClr val="bg1"/>
                </a:solidFill>
              </a:rPr>
              <a:t> I do ...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21584" y="2521633"/>
            <a:ext cx="1814732" cy="18147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</a:rPr>
              <a:t>WHY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59532" y="1813747"/>
            <a:ext cx="1313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smtClean="0">
                <a:solidFill>
                  <a:schemeClr val="bg1"/>
                </a:solidFill>
              </a:rPr>
              <a:t>HOW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93800" y="1549400"/>
            <a:ext cx="3644900" cy="37591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533400"/>
            <a:ext cx="5588000" cy="55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73805" y="751918"/>
            <a:ext cx="1497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</a:rPr>
              <a:t>WHAT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08700" y="2521633"/>
            <a:ext cx="593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Conducting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business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valuations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in </a:t>
            </a:r>
            <a:r>
              <a:rPr lang="de-DE" dirty="0" err="1" smtClean="0">
                <a:solidFill>
                  <a:schemeClr val="bg1"/>
                </a:solidFill>
              </a:rPr>
              <a:t>case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...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Durchführung von </a:t>
            </a:r>
            <a:r>
              <a:rPr lang="de-DE" b="1" dirty="0" smtClean="0">
                <a:solidFill>
                  <a:schemeClr val="bg1"/>
                </a:solidFill>
              </a:rPr>
              <a:t>Unternehmensbewertungen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(Wertermittlung) </a:t>
            </a:r>
            <a:r>
              <a:rPr lang="de-DE" dirty="0" smtClean="0">
                <a:solidFill>
                  <a:schemeClr val="bg1"/>
                </a:solidFill>
              </a:rPr>
              <a:t>bei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... </a:t>
            </a:r>
            <a:r>
              <a:rPr lang="de-DE" dirty="0" err="1" smtClean="0">
                <a:solidFill>
                  <a:schemeClr val="bg1"/>
                </a:solidFill>
              </a:rPr>
              <a:t>Buying</a:t>
            </a:r>
            <a:r>
              <a:rPr lang="de-DE" dirty="0" smtClean="0">
                <a:solidFill>
                  <a:schemeClr val="bg1"/>
                </a:solidFill>
              </a:rPr>
              <a:t> / </a:t>
            </a:r>
            <a:r>
              <a:rPr lang="de-DE" dirty="0" err="1" smtClean="0">
                <a:solidFill>
                  <a:schemeClr val="bg1"/>
                </a:solidFill>
              </a:rPr>
              <a:t>selling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shares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entire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companies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... Kauf/Verkauf von Anteilen oder kompletten Unternehmen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... </a:t>
            </a:r>
            <a:r>
              <a:rPr lang="de-DE" dirty="0" err="1" smtClean="0">
                <a:solidFill>
                  <a:schemeClr val="bg1"/>
                </a:solidFill>
              </a:rPr>
              <a:t>Inheritance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matters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... Erbschaftsangelegenheiten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... </a:t>
            </a:r>
            <a:r>
              <a:rPr lang="de-DE" dirty="0" err="1" smtClean="0">
                <a:solidFill>
                  <a:schemeClr val="bg1"/>
                </a:solidFill>
              </a:rPr>
              <a:t>Questions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gain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compensation</a:t>
            </a:r>
            <a:r>
              <a:rPr lang="de-DE" dirty="0" smtClean="0">
                <a:solidFill>
                  <a:schemeClr val="bg1"/>
                </a:solidFill>
              </a:rPr>
              <a:t> (in </a:t>
            </a:r>
            <a:r>
              <a:rPr lang="de-DE" dirty="0" err="1" smtClean="0">
                <a:solidFill>
                  <a:schemeClr val="bg1"/>
                </a:solidFill>
              </a:rPr>
              <a:t>divorces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... Fragen im  Zugewinnausgleich (bei Scheidungen)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0"/>
            <a:ext cx="1879600" cy="122800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6096000" y="1342807"/>
            <a:ext cx="253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chemeClr val="bg1"/>
                </a:solidFill>
              </a:rPr>
              <a:t>What</a:t>
            </a:r>
            <a:r>
              <a:rPr lang="de-DE" sz="3600" b="1" dirty="0" smtClean="0">
                <a:solidFill>
                  <a:schemeClr val="bg1"/>
                </a:solidFill>
              </a:rPr>
              <a:t> I do ...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Himmel</Template>
  <TotalTime>0</TotalTime>
  <Words>310</Words>
  <Application>Microsoft Macintosh PowerPoint</Application>
  <PresentationFormat>Breitbild</PresentationFormat>
  <Paragraphs>56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Himmel</vt:lpstr>
      <vt:lpstr>Expert activity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deangroening@gmx.de</dc:creator>
  <cp:lastModifiedBy>deangroening@gmx.de</cp:lastModifiedBy>
  <cp:revision>42</cp:revision>
  <dcterms:created xsi:type="dcterms:W3CDTF">2018-10-19T16:12:54Z</dcterms:created>
  <dcterms:modified xsi:type="dcterms:W3CDTF">2018-12-27T16:14:26Z</dcterms:modified>
</cp:coreProperties>
</file>