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6F74E-74B8-4F66-8BAD-6CD4E2947C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0D918B-646E-43DF-931C-5F2055E8BE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C41F8-7BFD-4ACA-8964-D3F60C521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32BF8-03E6-40D8-815E-4C98356D9021}" type="datetimeFigureOut">
              <a:rPr lang="en-US" smtClean="0"/>
              <a:t>12/31/2018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3060F-2511-4C89-8E37-783ABCA77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A0AF1-75E6-433D-9F1C-45D79AD97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6A01-FF67-4E95-92A7-5548ED4E2D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1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4E4CF-420B-4128-8D73-0E06B791D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83BD15-0D83-4D9F-813A-589970653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2F9B9-B015-413F-B73D-5A9A23BAF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32BF8-03E6-40D8-815E-4C98356D9021}" type="datetimeFigureOut">
              <a:rPr lang="en-US" smtClean="0"/>
              <a:t>12/31/2018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4F000-F8B7-4A0D-BA4C-3214A9267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F97891-9908-4C4F-B01D-9753E7C8E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6A01-FF67-4E95-92A7-5548ED4E2D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644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8A7B86-2FF9-4CA9-BC18-F6B84ABCC8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00A2E-3D9E-40D2-AB52-62D8FFB57F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71C83-4D61-47BB-B404-D0B682874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32BF8-03E6-40D8-815E-4C98356D9021}" type="datetimeFigureOut">
              <a:rPr lang="en-US" smtClean="0"/>
              <a:t>12/31/2018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16C3FD-C55C-466A-8734-13BEE6D2F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856B63-04F1-4F53-B0D5-9862DA20F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6A01-FF67-4E95-92A7-5548ED4E2D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380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589CC-9E0E-4195-B7DE-F5B321617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A5F22-A83A-47D4-8467-7CCFB7EC0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2980B-FE99-41E8-A031-3A52F7622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32BF8-03E6-40D8-815E-4C98356D9021}" type="datetimeFigureOut">
              <a:rPr lang="en-US" smtClean="0"/>
              <a:t>12/31/2018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1057E-5ABE-4097-9D38-DD72FD008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F09115-3138-447F-BE49-10A7D8ED6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6A01-FF67-4E95-92A7-5548ED4E2D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961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4B580-EBA7-4897-BA88-99D76E16C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AE1CB9-31EA-4A6C-A437-E6CFA8FFCB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A3614-4F9E-4134-8A61-D47129AD1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32BF8-03E6-40D8-815E-4C98356D9021}" type="datetimeFigureOut">
              <a:rPr lang="en-US" smtClean="0"/>
              <a:t>12/31/2018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D6A53C-7821-48E6-844A-ECFE02A9F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F4B923-2AC0-4F86-94BA-E467F3AFB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6A01-FF67-4E95-92A7-5548ED4E2D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30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F58FF-BA77-4AF7-B445-948691B54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D0069-CF18-484E-A147-708838F41F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74FCC4-D6FC-41FB-A31F-846C6CBCA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E7F4BD-8C2B-4925-AECD-A9355BDCD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32BF8-03E6-40D8-815E-4C98356D9021}" type="datetimeFigureOut">
              <a:rPr lang="en-US" smtClean="0"/>
              <a:t>12/31/2018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9F9079-6CB8-4DC2-91D5-844B33AD8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B64C92-E849-44B5-90C4-45CE7B14E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6A01-FF67-4E95-92A7-5548ED4E2D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943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135FC-F53D-4BF2-BAB2-1DF8D9C53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EFA84-843A-462A-8DC4-DC64215A3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2E3244-4ACF-497C-8176-3F8EE4DFAA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850A1B-C444-476A-8BA5-D318635603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054386-AEA5-4EAF-B59F-2F6FA9D938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5634A3-EFA1-439D-8AAE-7ED76174F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32BF8-03E6-40D8-815E-4C98356D9021}" type="datetimeFigureOut">
              <a:rPr lang="en-US" smtClean="0"/>
              <a:t>12/31/2018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B16D67-88B7-48D0-9F5B-2F0EF554E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BD0DB2-4D27-4EA9-9534-0361B2E50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6A01-FF67-4E95-92A7-5548ED4E2D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733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32080-E9A3-4C59-8FA1-288A6C2F7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BD10E2-03DD-4165-80F5-84F32B7D9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32BF8-03E6-40D8-815E-4C98356D9021}" type="datetimeFigureOut">
              <a:rPr lang="en-US" smtClean="0"/>
              <a:t>12/31/2018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358EE3-86EF-4A08-B276-ED21EC507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8E5B19-3C04-4008-9041-5633A32CC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6A01-FF67-4E95-92A7-5548ED4E2D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048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01D7D6-B00E-4737-8276-D682D28FA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32BF8-03E6-40D8-815E-4C98356D9021}" type="datetimeFigureOut">
              <a:rPr lang="en-US" smtClean="0"/>
              <a:t>12/31/2018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5F2D29-367F-4167-8B37-88616A5FA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8E9C9D-C0C4-4828-AEB9-1D2B895C5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6A01-FF67-4E95-92A7-5548ED4E2D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734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EB49D-DD32-44C7-9218-66C375C2A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5F6EA-808A-4A94-A623-05F2984E7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8B9941-1B2A-4D1D-A316-369FA935F9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988D62-5222-427E-8DD7-B36623642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32BF8-03E6-40D8-815E-4C98356D9021}" type="datetimeFigureOut">
              <a:rPr lang="en-US" smtClean="0"/>
              <a:t>12/31/2018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1B3D26-82B0-4192-B2A9-699D52BAB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317CE2-50D4-4D6C-B66D-03528462C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6A01-FF67-4E95-92A7-5548ED4E2D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97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98AC4-2F27-4E97-AF0D-90D41C451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9A26AF-7D85-4D00-B559-76F99C22F6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14277A-9D41-40E5-BE54-EFB6561577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62215-8C40-41BF-9621-05FE676DB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32BF8-03E6-40D8-815E-4C98356D9021}" type="datetimeFigureOut">
              <a:rPr lang="en-US" smtClean="0"/>
              <a:t>12/31/2018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21E42E-40CE-4FEA-99C7-307067EF6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B30BAF-6B48-4139-A18D-D1299C08C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06A01-FF67-4E95-92A7-5548ED4E2D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651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ECBB1A-F062-40AD-A776-091C5027A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AAF341-40B4-4A5E-902F-1B5DBEDE8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CB0A4-2962-4416-99B2-21A3477790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32BF8-03E6-40D8-815E-4C98356D9021}" type="datetimeFigureOut">
              <a:rPr lang="en-US" smtClean="0"/>
              <a:t>12/31/2018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06ACC-9B5C-45D9-93C0-36D5875843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4EB70D-B95C-4598-9F22-4F8D2776C7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06A01-FF67-4E95-92A7-5548ED4E2D2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253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C3E01-233A-4F4F-83CE-F605993791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9CC950-8439-4B96-B67E-7AA8CAED92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414" y="469097"/>
            <a:ext cx="3443999" cy="5919805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4A32F76F-1257-499B-B386-E4E462D8EE2F}"/>
              </a:ext>
            </a:extLst>
          </p:cNvPr>
          <p:cNvGrpSpPr/>
          <p:nvPr/>
        </p:nvGrpSpPr>
        <p:grpSpPr>
          <a:xfrm>
            <a:off x="5618822" y="354751"/>
            <a:ext cx="3553686" cy="5919805"/>
            <a:chOff x="7587521" y="550060"/>
            <a:chExt cx="3553686" cy="5919805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D5217117-FC7B-4AB3-B316-002F1B677057}"/>
                </a:ext>
              </a:extLst>
            </p:cNvPr>
            <p:cNvSpPr/>
            <p:nvPr/>
          </p:nvSpPr>
          <p:spPr>
            <a:xfrm>
              <a:off x="8598075" y="1560404"/>
              <a:ext cx="770964" cy="14343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FE3E645F-575E-4415-8D91-091D496E58CC}"/>
                </a:ext>
              </a:extLst>
            </p:cNvPr>
            <p:cNvSpPr/>
            <p:nvPr/>
          </p:nvSpPr>
          <p:spPr>
            <a:xfrm>
              <a:off x="7587521" y="1215298"/>
              <a:ext cx="770964" cy="14343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E0533683-F81E-4AC9-B5A7-AA05CBED747F}"/>
                </a:ext>
              </a:extLst>
            </p:cNvPr>
            <p:cNvSpPr/>
            <p:nvPr/>
          </p:nvSpPr>
          <p:spPr>
            <a:xfrm>
              <a:off x="8478007" y="1658470"/>
              <a:ext cx="1033545" cy="443174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9EE5D0F-6B07-4573-AC43-766F0277E78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639623" y="550060"/>
              <a:ext cx="3501584" cy="5919805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A8565ACA-AA8E-4CFE-9E44-D664D82714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41898"/>
            <a:stretch/>
          </p:blipFill>
          <p:spPr>
            <a:xfrm>
              <a:off x="7587522" y="3030350"/>
              <a:ext cx="3444000" cy="3439515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B2987875-7185-4D01-84B2-AC0C585A74B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36055" t="27578" r="37915" b="56734"/>
            <a:stretch/>
          </p:blipFill>
          <p:spPr>
            <a:xfrm>
              <a:off x="8861287" y="2209594"/>
              <a:ext cx="896470" cy="928706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240A3250-D821-4C19-B066-29B54FB490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2998" t="2935" r="2512" b="82936"/>
            <a:stretch/>
          </p:blipFill>
          <p:spPr>
            <a:xfrm>
              <a:off x="7682428" y="647546"/>
              <a:ext cx="3254188" cy="836426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4EAF75CE-E8EC-461C-958F-38A371F8C82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5601" t="17064" r="78404" b="72422"/>
            <a:stretch/>
          </p:blipFill>
          <p:spPr>
            <a:xfrm>
              <a:off x="7770609" y="1472637"/>
              <a:ext cx="740229" cy="836426"/>
            </a:xfrm>
            <a:prstGeom prst="rect">
              <a:avLst/>
            </a:prstGeom>
          </p:spPr>
        </p:pic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C2E24A9D-6254-4162-BB1D-30902890F55E}"/>
                </a:ext>
              </a:extLst>
            </p:cNvPr>
            <p:cNvSpPr/>
            <p:nvPr/>
          </p:nvSpPr>
          <p:spPr>
            <a:xfrm>
              <a:off x="8639967" y="1463843"/>
              <a:ext cx="442639" cy="413325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3269A3EE-9BA8-4F49-96C5-1003DF630D6A}"/>
                </a:ext>
              </a:extLst>
            </p:cNvPr>
            <p:cNvSpPr/>
            <p:nvPr/>
          </p:nvSpPr>
          <p:spPr>
            <a:xfrm>
              <a:off x="8623297" y="1938391"/>
              <a:ext cx="426481" cy="434457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13675881-4927-49A2-B7DE-07D9F549814F}"/>
                </a:ext>
              </a:extLst>
            </p:cNvPr>
            <p:cNvSpPr/>
            <p:nvPr/>
          </p:nvSpPr>
          <p:spPr>
            <a:xfrm>
              <a:off x="9204079" y="1860349"/>
              <a:ext cx="1552339" cy="52034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E7903EEC-1CAD-44D8-B352-C2353B003768}"/>
                </a:ext>
              </a:extLst>
            </p:cNvPr>
            <p:cNvSpPr/>
            <p:nvPr/>
          </p:nvSpPr>
          <p:spPr>
            <a:xfrm>
              <a:off x="7875507" y="3260745"/>
              <a:ext cx="374948" cy="12904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D68A45CB-241C-41C2-915E-712F31CACEA8}"/>
                </a:ext>
              </a:extLst>
            </p:cNvPr>
            <p:cNvSpPr/>
            <p:nvPr/>
          </p:nvSpPr>
          <p:spPr>
            <a:xfrm>
              <a:off x="7875507" y="4082266"/>
              <a:ext cx="374948" cy="12904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06220D1F-2850-409D-B32E-EB802E4C26A8}"/>
                </a:ext>
              </a:extLst>
            </p:cNvPr>
            <p:cNvSpPr/>
            <p:nvPr/>
          </p:nvSpPr>
          <p:spPr>
            <a:xfrm>
              <a:off x="7875507" y="4944433"/>
              <a:ext cx="374948" cy="12904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5EFFEFB-2B11-41D9-AA93-74BA405441C5}"/>
                </a:ext>
              </a:extLst>
            </p:cNvPr>
            <p:cNvSpPr txBox="1"/>
            <p:nvPr/>
          </p:nvSpPr>
          <p:spPr>
            <a:xfrm>
              <a:off x="8607481" y="1401079"/>
              <a:ext cx="70204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Hole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62F08FB-3C9C-43E5-87E7-1D58D85C2A6C}"/>
                </a:ext>
              </a:extLst>
            </p:cNvPr>
            <p:cNvSpPr txBox="1"/>
            <p:nvPr/>
          </p:nvSpPr>
          <p:spPr>
            <a:xfrm>
              <a:off x="8643758" y="1871977"/>
              <a:ext cx="702041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Par</a:t>
              </a:r>
            </a:p>
          </p:txBody>
        </p:sp>
      </p:grpSp>
      <p:sp>
        <p:nvSpPr>
          <p:cNvPr id="26" name="Speech Bubble: Oval 25">
            <a:extLst>
              <a:ext uri="{FF2B5EF4-FFF2-40B4-BE49-F238E27FC236}">
                <a16:creationId xmlns:a16="http://schemas.microsoft.com/office/drawing/2014/main" id="{CC5D6961-699A-408B-8412-D2FB29351678}"/>
              </a:ext>
            </a:extLst>
          </p:cNvPr>
          <p:cNvSpPr/>
          <p:nvPr/>
        </p:nvSpPr>
        <p:spPr>
          <a:xfrm>
            <a:off x="9703293" y="1338490"/>
            <a:ext cx="1523710" cy="810775"/>
          </a:xfrm>
          <a:prstGeom prst="wedgeEllipseCallout">
            <a:avLst>
              <a:gd name="adj1" fmla="val -274279"/>
              <a:gd name="adj2" fmla="val 1654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Placeholder for Name</a:t>
            </a: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027D8E6D-0F74-4039-B846-DDDB4A81A0EE}"/>
              </a:ext>
            </a:extLst>
          </p:cNvPr>
          <p:cNvSpPr/>
          <p:nvPr/>
        </p:nvSpPr>
        <p:spPr>
          <a:xfrm>
            <a:off x="7235501" y="1257818"/>
            <a:ext cx="1552339" cy="31700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Speech Bubble: Oval 28">
            <a:extLst>
              <a:ext uri="{FF2B5EF4-FFF2-40B4-BE49-F238E27FC236}">
                <a16:creationId xmlns:a16="http://schemas.microsoft.com/office/drawing/2014/main" id="{705C5C34-7938-4F99-8EA9-470992F99325}"/>
              </a:ext>
            </a:extLst>
          </p:cNvPr>
          <p:cNvSpPr/>
          <p:nvPr/>
        </p:nvSpPr>
        <p:spPr>
          <a:xfrm>
            <a:off x="9892036" y="2909265"/>
            <a:ext cx="1523710" cy="810775"/>
          </a:xfrm>
          <a:prstGeom prst="wedgeEllipseCallout">
            <a:avLst>
              <a:gd name="adj1" fmla="val -253887"/>
              <a:gd name="adj2" fmla="val 29244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Change Ribbon to Medal</a:t>
            </a:r>
          </a:p>
        </p:txBody>
      </p:sp>
      <p:sp>
        <p:nvSpPr>
          <p:cNvPr id="30" name="Speech Bubble: Oval 29">
            <a:extLst>
              <a:ext uri="{FF2B5EF4-FFF2-40B4-BE49-F238E27FC236}">
                <a16:creationId xmlns:a16="http://schemas.microsoft.com/office/drawing/2014/main" id="{ED737501-0D99-45FE-B7AA-1120B60B72A6}"/>
              </a:ext>
            </a:extLst>
          </p:cNvPr>
          <p:cNvSpPr/>
          <p:nvPr/>
        </p:nvSpPr>
        <p:spPr>
          <a:xfrm>
            <a:off x="10465148" y="4081484"/>
            <a:ext cx="1523710" cy="810775"/>
          </a:xfrm>
          <a:prstGeom prst="wedgeEllipseCallout">
            <a:avLst>
              <a:gd name="adj1" fmla="val -251556"/>
              <a:gd name="adj2" fmla="val 1380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Add Selfie above camera</a:t>
            </a:r>
          </a:p>
        </p:txBody>
      </p:sp>
      <p:sp>
        <p:nvSpPr>
          <p:cNvPr id="31" name="Speech Bubble: Oval 30">
            <a:extLst>
              <a:ext uri="{FF2B5EF4-FFF2-40B4-BE49-F238E27FC236}">
                <a16:creationId xmlns:a16="http://schemas.microsoft.com/office/drawing/2014/main" id="{4FEBF643-1A03-43FC-9B54-BFF23D90E389}"/>
              </a:ext>
            </a:extLst>
          </p:cNvPr>
          <p:cNvSpPr/>
          <p:nvPr/>
        </p:nvSpPr>
        <p:spPr>
          <a:xfrm>
            <a:off x="9887537" y="2014285"/>
            <a:ext cx="1523710" cy="810775"/>
          </a:xfrm>
          <a:prstGeom prst="wedgeEllipseCallout">
            <a:avLst>
              <a:gd name="adj1" fmla="val -274279"/>
              <a:gd name="adj2" fmla="val 1062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Placeholder for Score</a:t>
            </a:r>
          </a:p>
        </p:txBody>
      </p:sp>
      <p:sp>
        <p:nvSpPr>
          <p:cNvPr id="32" name="Speech Bubble: Oval 31">
            <a:extLst>
              <a:ext uri="{FF2B5EF4-FFF2-40B4-BE49-F238E27FC236}">
                <a16:creationId xmlns:a16="http://schemas.microsoft.com/office/drawing/2014/main" id="{270682DC-1ABE-4965-B8A0-9BFF46432484}"/>
              </a:ext>
            </a:extLst>
          </p:cNvPr>
          <p:cNvSpPr/>
          <p:nvPr/>
        </p:nvSpPr>
        <p:spPr>
          <a:xfrm>
            <a:off x="3943283" y="2713577"/>
            <a:ext cx="1523710" cy="1127599"/>
          </a:xfrm>
          <a:prstGeom prst="wedgeEllipseCallout">
            <a:avLst>
              <a:gd name="adj1" fmla="val 111425"/>
              <a:gd name="adj2" fmla="val -575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We’ll insert icons. Please send separately</a:t>
            </a:r>
          </a:p>
        </p:txBody>
      </p:sp>
      <p:sp>
        <p:nvSpPr>
          <p:cNvPr id="33" name="Speech Bubble: Oval 32">
            <a:extLst>
              <a:ext uri="{FF2B5EF4-FFF2-40B4-BE49-F238E27FC236}">
                <a16:creationId xmlns:a16="http://schemas.microsoft.com/office/drawing/2014/main" id="{AAE2098B-C6D0-4470-84B5-348D91C2EDA7}"/>
              </a:ext>
            </a:extLst>
          </p:cNvPr>
          <p:cNvSpPr/>
          <p:nvPr/>
        </p:nvSpPr>
        <p:spPr>
          <a:xfrm>
            <a:off x="4130357" y="4438669"/>
            <a:ext cx="1523710" cy="1296968"/>
          </a:xfrm>
          <a:prstGeom prst="wedgeEllipseCallout">
            <a:avLst>
              <a:gd name="adj1" fmla="val 131817"/>
              <a:gd name="adj2" fmla="val -7929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Please send sliders separate and not pink</a:t>
            </a:r>
          </a:p>
        </p:txBody>
      </p:sp>
      <p:sp>
        <p:nvSpPr>
          <p:cNvPr id="34" name="Speech Bubble: Oval 33">
            <a:extLst>
              <a:ext uri="{FF2B5EF4-FFF2-40B4-BE49-F238E27FC236}">
                <a16:creationId xmlns:a16="http://schemas.microsoft.com/office/drawing/2014/main" id="{C4AD54B4-4D71-4A4B-BDD4-DF9520E5AE4D}"/>
              </a:ext>
            </a:extLst>
          </p:cNvPr>
          <p:cNvSpPr/>
          <p:nvPr/>
        </p:nvSpPr>
        <p:spPr>
          <a:xfrm>
            <a:off x="4030270" y="477888"/>
            <a:ext cx="1523710" cy="810775"/>
          </a:xfrm>
          <a:prstGeom prst="wedgeEllipseCallout">
            <a:avLst>
              <a:gd name="adj1" fmla="val 151627"/>
              <a:gd name="adj2" fmla="val -108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Change to Green background</a:t>
            </a:r>
          </a:p>
        </p:txBody>
      </p:sp>
      <p:sp>
        <p:nvSpPr>
          <p:cNvPr id="35" name="Speech Bubble: Oval 34">
            <a:extLst>
              <a:ext uri="{FF2B5EF4-FFF2-40B4-BE49-F238E27FC236}">
                <a16:creationId xmlns:a16="http://schemas.microsoft.com/office/drawing/2014/main" id="{BA63892D-58EB-4D72-8640-721BB08609B8}"/>
              </a:ext>
            </a:extLst>
          </p:cNvPr>
          <p:cNvSpPr/>
          <p:nvPr/>
        </p:nvSpPr>
        <p:spPr>
          <a:xfrm>
            <a:off x="10068164" y="5250138"/>
            <a:ext cx="1523710" cy="810775"/>
          </a:xfrm>
          <a:prstGeom prst="wedgeEllipseCallout">
            <a:avLst>
              <a:gd name="adj1" fmla="val -136194"/>
              <a:gd name="adj2" fmla="val 1322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Please send icons separate</a:t>
            </a:r>
          </a:p>
        </p:txBody>
      </p:sp>
      <p:sp>
        <p:nvSpPr>
          <p:cNvPr id="36" name="Speech Bubble: Oval 35">
            <a:extLst>
              <a:ext uri="{FF2B5EF4-FFF2-40B4-BE49-F238E27FC236}">
                <a16:creationId xmlns:a16="http://schemas.microsoft.com/office/drawing/2014/main" id="{2E09767B-2014-4A7A-9D47-57B61D554B3A}"/>
              </a:ext>
            </a:extLst>
          </p:cNvPr>
          <p:cNvSpPr/>
          <p:nvPr/>
        </p:nvSpPr>
        <p:spPr>
          <a:xfrm>
            <a:off x="9592118" y="354751"/>
            <a:ext cx="1523710" cy="810775"/>
          </a:xfrm>
          <a:prstGeom prst="wedgeEllipseCallout">
            <a:avLst>
              <a:gd name="adj1" fmla="val -188632"/>
              <a:gd name="adj2" fmla="val 11396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Blank templates</a:t>
            </a:r>
          </a:p>
        </p:txBody>
      </p:sp>
    </p:spTree>
    <p:extLst>
      <p:ext uri="{BB962C8B-B14F-4D97-AF65-F5344CB8AC3E}">
        <p14:creationId xmlns:p14="http://schemas.microsoft.com/office/powerpoint/2010/main" val="249453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7259</TotalTime>
  <Words>40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mystery </dc:title>
  <dc:creator>Amy Walsh</dc:creator>
  <cp:lastModifiedBy>Amy Walsh</cp:lastModifiedBy>
  <cp:revision>5</cp:revision>
  <dcterms:created xsi:type="dcterms:W3CDTF">2018-12-31T13:19:31Z</dcterms:created>
  <dcterms:modified xsi:type="dcterms:W3CDTF">2019-01-05T14:19:23Z</dcterms:modified>
</cp:coreProperties>
</file>