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5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6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72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5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3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9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78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0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1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8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90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99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1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42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4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AE3D59-16CE-4140-9BBF-FADE67BC42C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C28AC8-CAA2-4AE9-815E-8CE825D6E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7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6AB8EA-3D53-45F4-B8A0-DA68BC1E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26" y="816637"/>
            <a:ext cx="4073578" cy="5224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AE744C-FCD7-411C-AF99-568E68FAB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901" y="1587777"/>
            <a:ext cx="1353429" cy="14509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0CAC8B-A2A5-4685-9CC8-29E284B35FA1}"/>
              </a:ext>
            </a:extLst>
          </p:cNvPr>
          <p:cNvSpPr/>
          <p:nvPr/>
        </p:nvSpPr>
        <p:spPr>
          <a:xfrm>
            <a:off x="4530786" y="3631678"/>
            <a:ext cx="28976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MV Boli" panose="02000500030200090000" pitchFamily="2" charset="0"/>
              </a:rPr>
              <a:t>BAR JP SAFARIS</a:t>
            </a:r>
            <a:r>
              <a:rPr lang="en-US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939B47-EFB6-4DC6-940D-7063AF0C5AB9}"/>
              </a:ext>
            </a:extLst>
          </p:cNvPr>
          <p:cNvSpPr/>
          <p:nvPr/>
        </p:nvSpPr>
        <p:spPr>
          <a:xfrm>
            <a:off x="4710346" y="4028955"/>
            <a:ext cx="2538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MV Boli" panose="02000500030200090000" pitchFamily="2" charset="0"/>
              </a:rPr>
              <a:t>Exotic Game Hunts in Texas</a:t>
            </a:r>
          </a:p>
        </p:txBody>
      </p:sp>
    </p:spTree>
    <p:extLst>
      <p:ext uri="{BB962C8B-B14F-4D97-AF65-F5344CB8AC3E}">
        <p14:creationId xmlns:p14="http://schemas.microsoft.com/office/powerpoint/2010/main" val="3307514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129</TotalTime>
  <Words>8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Comic Sans MS</vt:lpstr>
      <vt:lpstr>Garamond</vt:lpstr>
      <vt:lpstr>Organic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 Abernathy</dc:creator>
  <cp:lastModifiedBy>Clay Abernathy</cp:lastModifiedBy>
  <cp:revision>17</cp:revision>
  <cp:lastPrinted>2018-12-18T23:01:09Z</cp:lastPrinted>
  <dcterms:created xsi:type="dcterms:W3CDTF">2018-12-18T19:49:27Z</dcterms:created>
  <dcterms:modified xsi:type="dcterms:W3CDTF">2018-12-19T15:40:16Z</dcterms:modified>
</cp:coreProperties>
</file>