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6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91" d="100"/>
          <a:sy n="91" d="100"/>
        </p:scale>
        <p:origin x="140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EC2DB-802F-4A85-BADE-954FB5C3DB0D}" type="datetimeFigureOut">
              <a:rPr lang="en-US" smtClean="0"/>
              <a:t>9/5/2017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E8428-3EC2-47B2-BECC-34877D60E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3912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EC2DB-802F-4A85-BADE-954FB5C3DB0D}" type="datetimeFigureOut">
              <a:rPr lang="en-US" smtClean="0"/>
              <a:t>9/5/2017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E8428-3EC2-47B2-BECC-34877D60E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649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EC2DB-802F-4A85-BADE-954FB5C3DB0D}" type="datetimeFigureOut">
              <a:rPr lang="en-US" smtClean="0"/>
              <a:t>9/5/2017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E8428-3EC2-47B2-BECC-34877D60E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0366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EC2DB-802F-4A85-BADE-954FB5C3DB0D}" type="datetimeFigureOut">
              <a:rPr lang="en-US" smtClean="0"/>
              <a:t>9/5/2017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E8428-3EC2-47B2-BECC-34877D60E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2900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EC2DB-802F-4A85-BADE-954FB5C3DB0D}" type="datetimeFigureOut">
              <a:rPr lang="en-US" smtClean="0"/>
              <a:t>9/5/2017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E8428-3EC2-47B2-BECC-34877D60E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0103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EC2DB-802F-4A85-BADE-954FB5C3DB0D}" type="datetimeFigureOut">
              <a:rPr lang="en-US" smtClean="0"/>
              <a:t>9/5/2017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E8428-3EC2-47B2-BECC-34877D60E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9529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EC2DB-802F-4A85-BADE-954FB5C3DB0D}" type="datetimeFigureOut">
              <a:rPr lang="en-US" smtClean="0"/>
              <a:t>9/5/2017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E8428-3EC2-47B2-BECC-34877D60E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849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EC2DB-802F-4A85-BADE-954FB5C3DB0D}" type="datetimeFigureOut">
              <a:rPr lang="en-US" smtClean="0"/>
              <a:t>9/5/2017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E8428-3EC2-47B2-BECC-34877D60E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6422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EC2DB-802F-4A85-BADE-954FB5C3DB0D}" type="datetimeFigureOut">
              <a:rPr lang="en-US" smtClean="0"/>
              <a:t>9/5/2017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E8428-3EC2-47B2-BECC-34877D60E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1714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EC2DB-802F-4A85-BADE-954FB5C3DB0D}" type="datetimeFigureOut">
              <a:rPr lang="en-US" smtClean="0"/>
              <a:t>9/5/2017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E8428-3EC2-47B2-BECC-34877D60E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1694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EC2DB-802F-4A85-BADE-954FB5C3DB0D}" type="datetimeFigureOut">
              <a:rPr lang="en-US" smtClean="0"/>
              <a:t>9/5/2017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E8428-3EC2-47B2-BECC-34877D60E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9214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3EC2DB-802F-4A85-BADE-954FB5C3DB0D}" type="datetimeFigureOut">
              <a:rPr lang="en-US" smtClean="0"/>
              <a:t>9/5/2017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4E8428-3EC2-47B2-BECC-34877D60E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4125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636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39310" y="365126"/>
            <a:ext cx="6676040" cy="132556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839310" y="1825625"/>
            <a:ext cx="6676040" cy="4351338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7096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</TotalTime>
  <Words>0</Words>
  <Application>Microsoft Office PowerPoint</Application>
  <PresentationFormat>On-screen Show (4:3)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G Barrington</dc:creator>
  <cp:lastModifiedBy>David G Barrington</cp:lastModifiedBy>
  <cp:revision>4</cp:revision>
  <dcterms:created xsi:type="dcterms:W3CDTF">2017-09-05T15:06:59Z</dcterms:created>
  <dcterms:modified xsi:type="dcterms:W3CDTF">2017-09-05T15:16:32Z</dcterms:modified>
</cp:coreProperties>
</file>