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7" r:id="rId2"/>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p:scale>
          <a:sx n="90" d="100"/>
          <a:sy n="90"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9"/>
            <a:ext cx="5143500" cy="2207683"/>
          </a:xfrm>
        </p:spPr>
        <p:txBody>
          <a:bodyPr/>
          <a:lstStyle>
            <a:lvl1pPr marL="0" indent="0" algn="ctr">
              <a:buNone/>
              <a:defRPr sz="1800"/>
            </a:lvl1pPr>
            <a:lvl2pPr marL="342874" indent="0" algn="ctr">
              <a:buNone/>
              <a:defRPr sz="1500"/>
            </a:lvl2pPr>
            <a:lvl3pPr marL="685750" indent="0" algn="ctr">
              <a:buNone/>
              <a:defRPr sz="1349"/>
            </a:lvl3pPr>
            <a:lvl4pPr marL="1028624" indent="0" algn="ctr">
              <a:buNone/>
              <a:defRPr sz="1200"/>
            </a:lvl4pPr>
            <a:lvl5pPr marL="1371498" indent="0" algn="ctr">
              <a:buNone/>
              <a:defRPr sz="1200"/>
            </a:lvl5pPr>
            <a:lvl6pPr marL="1714374" indent="0" algn="ctr">
              <a:buNone/>
              <a:defRPr sz="1200"/>
            </a:lvl6pPr>
            <a:lvl7pPr marL="2057248" indent="0" algn="ctr">
              <a:buNone/>
              <a:defRPr sz="1200"/>
            </a:lvl7pPr>
            <a:lvl8pPr marL="2400124" indent="0" algn="ctr">
              <a:buNone/>
              <a:defRPr sz="1200"/>
            </a:lvl8pPr>
            <a:lvl9pPr marL="2742998"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8D4A44-6685-4389-A36C-020E6A25FEE1}"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220122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D4A44-6685-4389-A36C-020E6A25FEE1}"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219467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5"/>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5"/>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D4A44-6685-4389-A36C-020E6A25FEE1}"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283701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3967855" y="2148117"/>
            <a:ext cx="2265589" cy="5021944"/>
          </a:xfrm>
          <a:custGeom>
            <a:avLst/>
            <a:gdLst>
              <a:gd name="connsiteX0" fmla="*/ 2013857 w 4027714"/>
              <a:gd name="connsiteY0" fmla="*/ 0 h 3766458"/>
              <a:gd name="connsiteX1" fmla="*/ 4027714 w 4027714"/>
              <a:gd name="connsiteY1" fmla="*/ 1883229 h 3766458"/>
              <a:gd name="connsiteX2" fmla="*/ 2013857 w 4027714"/>
              <a:gd name="connsiteY2" fmla="*/ 3766458 h 3766458"/>
              <a:gd name="connsiteX3" fmla="*/ 0 w 4027714"/>
              <a:gd name="connsiteY3" fmla="*/ 1883229 h 3766458"/>
              <a:gd name="connsiteX4" fmla="*/ 2013857 w 4027714"/>
              <a:gd name="connsiteY4" fmla="*/ 0 h 376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714" h="3766458">
                <a:moveTo>
                  <a:pt x="2013857" y="0"/>
                </a:moveTo>
                <a:cubicBezTo>
                  <a:pt x="3126080" y="0"/>
                  <a:pt x="4027714" y="843150"/>
                  <a:pt x="4027714" y="1883229"/>
                </a:cubicBezTo>
                <a:cubicBezTo>
                  <a:pt x="4027714" y="2923308"/>
                  <a:pt x="3126080" y="3766458"/>
                  <a:pt x="2013857" y="3766458"/>
                </a:cubicBezTo>
                <a:cubicBezTo>
                  <a:pt x="901634" y="3766458"/>
                  <a:pt x="0" y="2923308"/>
                  <a:pt x="0" y="1883229"/>
                </a:cubicBezTo>
                <a:cubicBezTo>
                  <a:pt x="0" y="843150"/>
                  <a:pt x="901634" y="0"/>
                  <a:pt x="2013857" y="0"/>
                </a:cubicBezTo>
                <a:close/>
              </a:path>
            </a:pathLst>
          </a:custGeom>
        </p:spPr>
        <p:txBody>
          <a:bodyPr wrap="square">
            <a:noAutofit/>
          </a:bodyPr>
          <a:lstStyle/>
          <a:p>
            <a:endParaRPr lang="en-GB"/>
          </a:p>
        </p:txBody>
      </p:sp>
      <p:sp>
        <p:nvSpPr>
          <p:cNvPr id="15" name="Picture Placeholder 14"/>
          <p:cNvSpPr>
            <a:spLocks noGrp="1"/>
          </p:cNvSpPr>
          <p:nvPr>
            <p:ph type="pic" sz="quarter" idx="11"/>
          </p:nvPr>
        </p:nvSpPr>
        <p:spPr>
          <a:xfrm>
            <a:off x="1126683" y="2148117"/>
            <a:ext cx="2265589" cy="5021944"/>
          </a:xfrm>
          <a:custGeom>
            <a:avLst/>
            <a:gdLst>
              <a:gd name="connsiteX0" fmla="*/ 2013857 w 4027714"/>
              <a:gd name="connsiteY0" fmla="*/ 0 h 3766458"/>
              <a:gd name="connsiteX1" fmla="*/ 4027714 w 4027714"/>
              <a:gd name="connsiteY1" fmla="*/ 1883229 h 3766458"/>
              <a:gd name="connsiteX2" fmla="*/ 2013857 w 4027714"/>
              <a:gd name="connsiteY2" fmla="*/ 3766458 h 3766458"/>
              <a:gd name="connsiteX3" fmla="*/ 0 w 4027714"/>
              <a:gd name="connsiteY3" fmla="*/ 1883229 h 3766458"/>
              <a:gd name="connsiteX4" fmla="*/ 2013857 w 4027714"/>
              <a:gd name="connsiteY4" fmla="*/ 0 h 376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714" h="3766458">
                <a:moveTo>
                  <a:pt x="2013857" y="0"/>
                </a:moveTo>
                <a:cubicBezTo>
                  <a:pt x="3126080" y="0"/>
                  <a:pt x="4027714" y="843150"/>
                  <a:pt x="4027714" y="1883229"/>
                </a:cubicBezTo>
                <a:cubicBezTo>
                  <a:pt x="4027714" y="2923308"/>
                  <a:pt x="3126080" y="3766458"/>
                  <a:pt x="2013857" y="3766458"/>
                </a:cubicBezTo>
                <a:cubicBezTo>
                  <a:pt x="901634" y="3766458"/>
                  <a:pt x="0" y="2923308"/>
                  <a:pt x="0" y="1883229"/>
                </a:cubicBezTo>
                <a:cubicBezTo>
                  <a:pt x="0" y="843150"/>
                  <a:pt x="901634" y="0"/>
                  <a:pt x="201385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62635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D4A44-6685-4389-A36C-020E6A25FEE1}"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26097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9"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9" y="6119288"/>
            <a:ext cx="5915025" cy="2000249"/>
          </a:xfrm>
        </p:spPr>
        <p:txBody>
          <a:bodyPr/>
          <a:lstStyle>
            <a:lvl1pPr marL="0" indent="0">
              <a:buNone/>
              <a:defRPr sz="1800">
                <a:solidFill>
                  <a:schemeClr val="tx1"/>
                </a:solidFill>
              </a:defRPr>
            </a:lvl1pPr>
            <a:lvl2pPr marL="342874" indent="0">
              <a:buNone/>
              <a:defRPr sz="1500">
                <a:solidFill>
                  <a:schemeClr val="tx1">
                    <a:tint val="75000"/>
                  </a:schemeClr>
                </a:solidFill>
              </a:defRPr>
            </a:lvl2pPr>
            <a:lvl3pPr marL="685750" indent="0">
              <a:buNone/>
              <a:defRPr sz="1349">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4" indent="0">
              <a:buNone/>
              <a:defRPr sz="1200">
                <a:solidFill>
                  <a:schemeClr val="tx1">
                    <a:tint val="75000"/>
                  </a:schemeClr>
                </a:solidFill>
              </a:defRPr>
            </a:lvl6pPr>
            <a:lvl7pPr marL="2057248" indent="0">
              <a:buNone/>
              <a:defRPr sz="1200">
                <a:solidFill>
                  <a:schemeClr val="tx1">
                    <a:tint val="75000"/>
                  </a:schemeClr>
                </a:solidFill>
              </a:defRPr>
            </a:lvl7pPr>
            <a:lvl8pPr marL="2400124" indent="0">
              <a:buNone/>
              <a:defRPr sz="1200">
                <a:solidFill>
                  <a:schemeClr val="tx1">
                    <a:tint val="75000"/>
                  </a:schemeClr>
                </a:solidFill>
              </a:defRPr>
            </a:lvl8pPr>
            <a:lvl9pPr marL="2742998"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8D4A44-6685-4389-A36C-020E6A25FEE1}"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692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8D4A44-6685-4389-A36C-020E6A25FEE1}"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214905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4" y="486835"/>
            <a:ext cx="5915025" cy="176741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74" indent="0">
              <a:buNone/>
              <a:defRPr sz="1500" b="1"/>
            </a:lvl2pPr>
            <a:lvl3pPr marL="685750" indent="0">
              <a:buNone/>
              <a:defRPr sz="1349" b="1"/>
            </a:lvl3pPr>
            <a:lvl4pPr marL="1028624" indent="0">
              <a:buNone/>
              <a:defRPr sz="1200" b="1"/>
            </a:lvl4pPr>
            <a:lvl5pPr marL="1371498" indent="0">
              <a:buNone/>
              <a:defRPr sz="1200" b="1"/>
            </a:lvl5pPr>
            <a:lvl6pPr marL="1714374" indent="0">
              <a:buNone/>
              <a:defRPr sz="1200" b="1"/>
            </a:lvl6pPr>
            <a:lvl7pPr marL="2057248" indent="0">
              <a:buNone/>
              <a:defRPr sz="1200" b="1"/>
            </a:lvl7pPr>
            <a:lvl8pPr marL="2400124" indent="0">
              <a:buNone/>
              <a:defRPr sz="1200" b="1"/>
            </a:lvl8pPr>
            <a:lvl9pPr marL="2742998"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6" y="2241552"/>
            <a:ext cx="2915543" cy="1098549"/>
          </a:xfrm>
        </p:spPr>
        <p:txBody>
          <a:bodyPr anchor="b"/>
          <a:lstStyle>
            <a:lvl1pPr marL="0" indent="0">
              <a:buNone/>
              <a:defRPr sz="1800" b="1"/>
            </a:lvl1pPr>
            <a:lvl2pPr marL="342874" indent="0">
              <a:buNone/>
              <a:defRPr sz="1500" b="1"/>
            </a:lvl2pPr>
            <a:lvl3pPr marL="685750" indent="0">
              <a:buNone/>
              <a:defRPr sz="1349" b="1"/>
            </a:lvl3pPr>
            <a:lvl4pPr marL="1028624" indent="0">
              <a:buNone/>
              <a:defRPr sz="1200" b="1"/>
            </a:lvl4pPr>
            <a:lvl5pPr marL="1371498" indent="0">
              <a:buNone/>
              <a:defRPr sz="1200" b="1"/>
            </a:lvl5pPr>
            <a:lvl6pPr marL="1714374" indent="0">
              <a:buNone/>
              <a:defRPr sz="1200" b="1"/>
            </a:lvl6pPr>
            <a:lvl7pPr marL="2057248" indent="0">
              <a:buNone/>
              <a:defRPr sz="1200" b="1"/>
            </a:lvl7pPr>
            <a:lvl8pPr marL="2400124" indent="0">
              <a:buNone/>
              <a:defRPr sz="1200" b="1"/>
            </a:lvl8pPr>
            <a:lvl9pPr marL="2742998"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6"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8D4A44-6685-4389-A36C-020E6A25FEE1}"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83011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8D4A44-6685-4389-A36C-020E6A25FEE1}" type="datetimeFigureOut">
              <a:rPr lang="en-GB" smtClean="0"/>
              <a:t>21/11/2018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17879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4A44-6685-4389-A36C-020E6A25FEE1}" type="datetimeFigureOut">
              <a:rPr lang="en-GB" smtClean="0"/>
              <a:t>21/11/2018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4255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1"/>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6"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874" indent="0">
              <a:buNone/>
              <a:defRPr sz="1050"/>
            </a:lvl2pPr>
            <a:lvl3pPr marL="685750" indent="0">
              <a:buNone/>
              <a:defRPr sz="901"/>
            </a:lvl3pPr>
            <a:lvl4pPr marL="1028624" indent="0">
              <a:buNone/>
              <a:defRPr sz="749"/>
            </a:lvl4pPr>
            <a:lvl5pPr marL="1371498" indent="0">
              <a:buNone/>
              <a:defRPr sz="749"/>
            </a:lvl5pPr>
            <a:lvl6pPr marL="1714374" indent="0">
              <a:buNone/>
              <a:defRPr sz="749"/>
            </a:lvl6pPr>
            <a:lvl7pPr marL="2057248" indent="0">
              <a:buNone/>
              <a:defRPr sz="749"/>
            </a:lvl7pPr>
            <a:lvl8pPr marL="2400124" indent="0">
              <a:buNone/>
              <a:defRPr sz="749"/>
            </a:lvl8pPr>
            <a:lvl9pPr marL="2742998" indent="0">
              <a:buNone/>
              <a:defRPr sz="749"/>
            </a:lvl9pPr>
          </a:lstStyle>
          <a:p>
            <a:pPr lvl="0"/>
            <a:r>
              <a:rPr lang="en-US" smtClean="0"/>
              <a:t>Edit Master text styles</a:t>
            </a:r>
          </a:p>
        </p:txBody>
      </p:sp>
      <p:sp>
        <p:nvSpPr>
          <p:cNvPr id="5" name="Date Placeholder 4"/>
          <p:cNvSpPr>
            <a:spLocks noGrp="1"/>
          </p:cNvSpPr>
          <p:nvPr>
            <p:ph type="dt" sz="half" idx="10"/>
          </p:nvPr>
        </p:nvSpPr>
        <p:spPr/>
        <p:txBody>
          <a:bodyPr/>
          <a:lstStyle/>
          <a:p>
            <a:fld id="{4A8D4A44-6685-4389-A36C-020E6A25FEE1}"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119584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1"/>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6" y="1316570"/>
            <a:ext cx="3471863" cy="6498167"/>
          </a:xfrm>
        </p:spPr>
        <p:txBody>
          <a:bodyPr anchor="t"/>
          <a:lstStyle>
            <a:lvl1pPr marL="0" indent="0">
              <a:buNone/>
              <a:defRPr sz="2400"/>
            </a:lvl1pPr>
            <a:lvl2pPr marL="342874" indent="0">
              <a:buNone/>
              <a:defRPr sz="2100"/>
            </a:lvl2pPr>
            <a:lvl3pPr marL="685750" indent="0">
              <a:buNone/>
              <a:defRPr sz="1800"/>
            </a:lvl3pPr>
            <a:lvl4pPr marL="1028624" indent="0">
              <a:buNone/>
              <a:defRPr sz="1500"/>
            </a:lvl4pPr>
            <a:lvl5pPr marL="1371498" indent="0">
              <a:buNone/>
              <a:defRPr sz="1500"/>
            </a:lvl5pPr>
            <a:lvl6pPr marL="1714374" indent="0">
              <a:buNone/>
              <a:defRPr sz="1500"/>
            </a:lvl6pPr>
            <a:lvl7pPr marL="2057248" indent="0">
              <a:buNone/>
              <a:defRPr sz="1500"/>
            </a:lvl7pPr>
            <a:lvl8pPr marL="2400124" indent="0">
              <a:buNone/>
              <a:defRPr sz="1500"/>
            </a:lvl8pPr>
            <a:lvl9pPr marL="2742998"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874" indent="0">
              <a:buNone/>
              <a:defRPr sz="1050"/>
            </a:lvl2pPr>
            <a:lvl3pPr marL="685750" indent="0">
              <a:buNone/>
              <a:defRPr sz="901"/>
            </a:lvl3pPr>
            <a:lvl4pPr marL="1028624" indent="0">
              <a:buNone/>
              <a:defRPr sz="749"/>
            </a:lvl4pPr>
            <a:lvl5pPr marL="1371498" indent="0">
              <a:buNone/>
              <a:defRPr sz="749"/>
            </a:lvl5pPr>
            <a:lvl6pPr marL="1714374" indent="0">
              <a:buNone/>
              <a:defRPr sz="749"/>
            </a:lvl6pPr>
            <a:lvl7pPr marL="2057248" indent="0">
              <a:buNone/>
              <a:defRPr sz="749"/>
            </a:lvl7pPr>
            <a:lvl8pPr marL="2400124" indent="0">
              <a:buNone/>
              <a:defRPr sz="749"/>
            </a:lvl8pPr>
            <a:lvl9pPr marL="2742998" indent="0">
              <a:buNone/>
              <a:defRPr sz="749"/>
            </a:lvl9pPr>
          </a:lstStyle>
          <a:p>
            <a:pPr lvl="0"/>
            <a:r>
              <a:rPr lang="en-US" smtClean="0"/>
              <a:t>Edit Master text styles</a:t>
            </a:r>
          </a:p>
        </p:txBody>
      </p:sp>
      <p:sp>
        <p:nvSpPr>
          <p:cNvPr id="5" name="Date Placeholder 4"/>
          <p:cNvSpPr>
            <a:spLocks noGrp="1"/>
          </p:cNvSpPr>
          <p:nvPr>
            <p:ph type="dt" sz="half" idx="10"/>
          </p:nvPr>
        </p:nvSpPr>
        <p:spPr/>
        <p:txBody>
          <a:bodyPr/>
          <a:lstStyle/>
          <a:p>
            <a:fld id="{4A8D4A44-6685-4389-A36C-020E6A25FEE1}"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64166-422A-4BAB-B9AE-2CF246C75EC2}" type="slidenum">
              <a:rPr lang="en-GB" smtClean="0"/>
              <a:t>‹#›</a:t>
            </a:fld>
            <a:endParaRPr lang="en-GB"/>
          </a:p>
        </p:txBody>
      </p:sp>
    </p:spTree>
    <p:extLst>
      <p:ext uri="{BB962C8B-B14F-4D97-AF65-F5344CB8AC3E}">
        <p14:creationId xmlns:p14="http://schemas.microsoft.com/office/powerpoint/2010/main" val="217524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1" y="486835"/>
            <a:ext cx="5915025" cy="17674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91"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1">
                <a:solidFill>
                  <a:schemeClr val="tx1">
                    <a:tint val="75000"/>
                  </a:schemeClr>
                </a:solidFill>
              </a:defRPr>
            </a:lvl1pPr>
          </a:lstStyle>
          <a:p>
            <a:fld id="{4A8D4A44-6685-4389-A36C-020E6A25FEE1}" type="datetimeFigureOut">
              <a:rPr lang="en-GB" smtClean="0"/>
              <a:t>21/11/2018</a:t>
            </a:fld>
            <a:endParaRPr lang="en-GB"/>
          </a:p>
        </p:txBody>
      </p:sp>
      <p:sp>
        <p:nvSpPr>
          <p:cNvPr id="5" name="Footer Placeholder 4"/>
          <p:cNvSpPr>
            <a:spLocks noGrp="1"/>
          </p:cNvSpPr>
          <p:nvPr>
            <p:ph type="ftr" sz="quarter" idx="3"/>
          </p:nvPr>
        </p:nvSpPr>
        <p:spPr>
          <a:xfrm>
            <a:off x="2271716" y="8475136"/>
            <a:ext cx="2314575" cy="486833"/>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1">
                <a:solidFill>
                  <a:schemeClr val="tx1">
                    <a:tint val="75000"/>
                  </a:schemeClr>
                </a:solidFill>
              </a:defRPr>
            </a:lvl1pPr>
          </a:lstStyle>
          <a:p>
            <a:fld id="{A2364166-422A-4BAB-B9AE-2CF246C75EC2}" type="slidenum">
              <a:rPr lang="en-GB" smtClean="0"/>
              <a:t>‹#›</a:t>
            </a:fld>
            <a:endParaRPr lang="en-GB"/>
          </a:p>
        </p:txBody>
      </p:sp>
    </p:spTree>
    <p:extLst>
      <p:ext uri="{BB962C8B-B14F-4D97-AF65-F5344CB8AC3E}">
        <p14:creationId xmlns:p14="http://schemas.microsoft.com/office/powerpoint/2010/main" val="8953877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68575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7" indent="-171437" algn="l" defTabSz="685750" rtl="0" eaLnBrk="1" latinLnBrk="0" hangingPunct="1">
        <a:lnSpc>
          <a:spcPct val="90000"/>
        </a:lnSpc>
        <a:spcBef>
          <a:spcPts val="749"/>
        </a:spcBef>
        <a:buFont typeface="Arial" panose="020B0604020202020204" pitchFamily="34" charset="0"/>
        <a:buChar char="•"/>
        <a:defRPr sz="2100" kern="1200">
          <a:solidFill>
            <a:schemeClr val="tx1"/>
          </a:solidFill>
          <a:latin typeface="+mn-lt"/>
          <a:ea typeface="+mn-ea"/>
          <a:cs typeface="+mn-cs"/>
        </a:defRPr>
      </a:lvl1pPr>
      <a:lvl2pPr marL="514313" indent="-171437"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7" indent="-171437"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7" algn="l" defTabSz="68575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937" indent="-171437" algn="l" defTabSz="68575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811" indent="-171437" algn="l" defTabSz="68575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685" indent="-171437" algn="l" defTabSz="68575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561" indent="-171437" algn="l" defTabSz="68575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435" indent="-171437" algn="l" defTabSz="68575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750" rtl="0" eaLnBrk="1" latinLnBrk="0" hangingPunct="1">
        <a:defRPr sz="1349" kern="1200">
          <a:solidFill>
            <a:schemeClr val="tx1"/>
          </a:solidFill>
          <a:latin typeface="+mn-lt"/>
          <a:ea typeface="+mn-ea"/>
          <a:cs typeface="+mn-cs"/>
        </a:defRPr>
      </a:lvl1pPr>
      <a:lvl2pPr marL="342874" algn="l" defTabSz="685750" rtl="0" eaLnBrk="1" latinLnBrk="0" hangingPunct="1">
        <a:defRPr sz="1349" kern="1200">
          <a:solidFill>
            <a:schemeClr val="tx1"/>
          </a:solidFill>
          <a:latin typeface="+mn-lt"/>
          <a:ea typeface="+mn-ea"/>
          <a:cs typeface="+mn-cs"/>
        </a:defRPr>
      </a:lvl2pPr>
      <a:lvl3pPr marL="685750" algn="l" defTabSz="685750" rtl="0" eaLnBrk="1" latinLnBrk="0" hangingPunct="1">
        <a:defRPr sz="1349" kern="1200">
          <a:solidFill>
            <a:schemeClr val="tx1"/>
          </a:solidFill>
          <a:latin typeface="+mn-lt"/>
          <a:ea typeface="+mn-ea"/>
          <a:cs typeface="+mn-cs"/>
        </a:defRPr>
      </a:lvl3pPr>
      <a:lvl4pPr marL="1028624" algn="l" defTabSz="685750" rtl="0" eaLnBrk="1" latinLnBrk="0" hangingPunct="1">
        <a:defRPr sz="1349" kern="1200">
          <a:solidFill>
            <a:schemeClr val="tx1"/>
          </a:solidFill>
          <a:latin typeface="+mn-lt"/>
          <a:ea typeface="+mn-ea"/>
          <a:cs typeface="+mn-cs"/>
        </a:defRPr>
      </a:lvl4pPr>
      <a:lvl5pPr marL="1371498" algn="l" defTabSz="685750" rtl="0" eaLnBrk="1" latinLnBrk="0" hangingPunct="1">
        <a:defRPr sz="1349" kern="1200">
          <a:solidFill>
            <a:schemeClr val="tx1"/>
          </a:solidFill>
          <a:latin typeface="+mn-lt"/>
          <a:ea typeface="+mn-ea"/>
          <a:cs typeface="+mn-cs"/>
        </a:defRPr>
      </a:lvl5pPr>
      <a:lvl6pPr marL="1714374" algn="l" defTabSz="685750" rtl="0" eaLnBrk="1" latinLnBrk="0" hangingPunct="1">
        <a:defRPr sz="1349" kern="1200">
          <a:solidFill>
            <a:schemeClr val="tx1"/>
          </a:solidFill>
          <a:latin typeface="+mn-lt"/>
          <a:ea typeface="+mn-ea"/>
          <a:cs typeface="+mn-cs"/>
        </a:defRPr>
      </a:lvl6pPr>
      <a:lvl7pPr marL="2057248" algn="l" defTabSz="685750" rtl="0" eaLnBrk="1" latinLnBrk="0" hangingPunct="1">
        <a:defRPr sz="1349" kern="1200">
          <a:solidFill>
            <a:schemeClr val="tx1"/>
          </a:solidFill>
          <a:latin typeface="+mn-lt"/>
          <a:ea typeface="+mn-ea"/>
          <a:cs typeface="+mn-cs"/>
        </a:defRPr>
      </a:lvl7pPr>
      <a:lvl8pPr marL="2400124" algn="l" defTabSz="685750" rtl="0" eaLnBrk="1" latinLnBrk="0" hangingPunct="1">
        <a:defRPr sz="1349" kern="1200">
          <a:solidFill>
            <a:schemeClr val="tx1"/>
          </a:solidFill>
          <a:latin typeface="+mn-lt"/>
          <a:ea typeface="+mn-ea"/>
          <a:cs typeface="+mn-cs"/>
        </a:defRPr>
      </a:lvl8pPr>
      <a:lvl9pPr marL="2742998" algn="l" defTabSz="685750"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569644"/>
            <a:ext cx="6858000" cy="3857624"/>
          </a:xfrm>
          <a:prstGeom prst="rect">
            <a:avLst/>
          </a:prstGeom>
          <a:gradFill flip="none" rotWithShape="1">
            <a:gsLst>
              <a:gs pos="61000">
                <a:schemeClr val="bg1">
                  <a:lumMod val="97000"/>
                </a:schemeClr>
              </a:gs>
              <a:gs pos="100000">
                <a:schemeClr val="bg1">
                  <a:lumMod val="85000"/>
                </a:schemeClr>
              </a:gs>
              <a:gs pos="0">
                <a:schemeClr val="bg1">
                  <a:lumMod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Rectangle 8"/>
          <p:cNvSpPr/>
          <p:nvPr/>
        </p:nvSpPr>
        <p:spPr>
          <a:xfrm>
            <a:off x="1" y="1818170"/>
            <a:ext cx="6858000" cy="303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TextBox 3"/>
          <p:cNvSpPr txBox="1"/>
          <p:nvPr/>
        </p:nvSpPr>
        <p:spPr>
          <a:xfrm>
            <a:off x="214188" y="1962619"/>
            <a:ext cx="3047442" cy="2829685"/>
          </a:xfrm>
          <a:prstGeom prst="rect">
            <a:avLst/>
          </a:prstGeom>
          <a:noFill/>
        </p:spPr>
        <p:txBody>
          <a:bodyPr wrap="square" rtlCol="0">
            <a:spAutoFit/>
          </a:bodyPr>
          <a:lstStyle/>
          <a:p>
            <a:pPr algn="just"/>
            <a:r>
              <a:rPr lang="en-US" sz="1000" b="1" dirty="0" smtClean="0">
                <a:solidFill>
                  <a:schemeClr val="bg2">
                    <a:lumMod val="75000"/>
                  </a:schemeClr>
                </a:solidFill>
              </a:rPr>
              <a:t>Join </a:t>
            </a:r>
            <a:r>
              <a:rPr lang="en-US" sz="1000" b="1" dirty="0" err="1" smtClean="0">
                <a:solidFill>
                  <a:schemeClr val="bg2">
                    <a:lumMod val="75000"/>
                  </a:schemeClr>
                </a:solidFill>
              </a:rPr>
              <a:t>RestorativeUS</a:t>
            </a:r>
            <a:r>
              <a:rPr lang="en-US" sz="1000" b="1" dirty="0">
                <a:solidFill>
                  <a:schemeClr val="bg2">
                    <a:lumMod val="75000"/>
                  </a:schemeClr>
                </a:solidFill>
              </a:rPr>
              <a:t> </a:t>
            </a:r>
            <a:r>
              <a:rPr lang="en-US" sz="1000" b="1" dirty="0" smtClean="0">
                <a:solidFill>
                  <a:schemeClr val="bg2">
                    <a:lumMod val="75000"/>
                  </a:schemeClr>
                </a:solidFill>
              </a:rPr>
              <a:t>on Month, Day, Year as we partner </a:t>
            </a:r>
            <a:r>
              <a:rPr lang="en-US" sz="1000" b="1" dirty="0">
                <a:solidFill>
                  <a:schemeClr val="bg2">
                    <a:lumMod val="75000"/>
                  </a:schemeClr>
                </a:solidFill>
              </a:rPr>
              <a:t>with Indianapolis Lighthouse Charter School South to unite educators from across the region as they explore and further the work of serving all students, even those hardest to reach and teach.  </a:t>
            </a:r>
            <a:r>
              <a:rPr lang="en-US" sz="1000" b="1" dirty="0">
                <a:solidFill>
                  <a:schemeClr val="bg2">
                    <a:lumMod val="75000"/>
                  </a:schemeClr>
                </a:solidFill>
              </a:rPr>
              <a:t>We all acknowledge that serving students in struggling communities is hard work. With emerging state, federal, and authorizer expectations that we reduce and, in some cases, eliminate out of school suspension- the work has gotten even harder. </a:t>
            </a:r>
          </a:p>
          <a:p>
            <a:pPr algn="just"/>
            <a:endParaRPr lang="en-GB" sz="1000" b="1" dirty="0">
              <a:solidFill>
                <a:schemeClr val="bg2">
                  <a:lumMod val="75000"/>
                </a:schemeClr>
              </a:solidFill>
            </a:endParaRPr>
          </a:p>
          <a:p>
            <a:pPr algn="just"/>
            <a:r>
              <a:rPr lang="en-US" sz="1000" b="1" dirty="0">
                <a:solidFill>
                  <a:schemeClr val="bg2">
                    <a:lumMod val="75000"/>
                  </a:schemeClr>
                </a:solidFill>
              </a:rPr>
              <a:t>Some in the restorative movement are solely focused on alternatives to suspension.  At RestorativeUS and LHA, the focus is on proactive, relationship-based tools and strategies to increase student ability to self-manage in the midst of emotional and behavioral incidents while remaining in school.  </a:t>
            </a:r>
          </a:p>
          <a:p>
            <a:endParaRPr lang="en-GB" sz="788" b="1" dirty="0">
              <a:solidFill>
                <a:schemeClr val="bg2">
                  <a:lumMod val="75000"/>
                </a:schemeClr>
              </a:solidFill>
            </a:endParaRPr>
          </a:p>
        </p:txBody>
      </p:sp>
      <p:sp>
        <p:nvSpPr>
          <p:cNvPr id="10" name="Rectangle 9"/>
          <p:cNvSpPr/>
          <p:nvPr/>
        </p:nvSpPr>
        <p:spPr>
          <a:xfrm>
            <a:off x="3448166" y="1912790"/>
            <a:ext cx="3155391" cy="2605776"/>
          </a:xfrm>
          <a:prstGeom prst="rect">
            <a:avLst/>
          </a:prstGeom>
          <a:blipFill dpi="0" rotWithShape="1">
            <a:blip r:embed="rId2"/>
            <a:srcRect/>
            <a:stretch>
              <a:fillRect l="-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013" dirty="0"/>
          </a:p>
        </p:txBody>
      </p:sp>
      <p:sp>
        <p:nvSpPr>
          <p:cNvPr id="6" name="Rectangle 5"/>
          <p:cNvSpPr/>
          <p:nvPr/>
        </p:nvSpPr>
        <p:spPr>
          <a:xfrm>
            <a:off x="8" y="5451984"/>
            <a:ext cx="6943725" cy="3857624"/>
          </a:xfrm>
          <a:prstGeom prst="rect">
            <a:avLst/>
          </a:prstGeom>
          <a:gradFill flip="none" rotWithShape="1">
            <a:gsLst>
              <a:gs pos="61000">
                <a:schemeClr val="bg1">
                  <a:lumMod val="97000"/>
                </a:schemeClr>
              </a:gs>
              <a:gs pos="100000">
                <a:schemeClr val="bg1">
                  <a:lumMod val="85000"/>
                </a:schemeClr>
              </a:gs>
              <a:gs pos="0">
                <a:schemeClr val="bg1">
                  <a:lumMod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p:cNvSpPr/>
          <p:nvPr/>
        </p:nvSpPr>
        <p:spPr>
          <a:xfrm>
            <a:off x="8" y="5037559"/>
            <a:ext cx="6858001" cy="2536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1" name="TextBox 10"/>
          <p:cNvSpPr txBox="1"/>
          <p:nvPr/>
        </p:nvSpPr>
        <p:spPr>
          <a:xfrm>
            <a:off x="318897" y="5098849"/>
            <a:ext cx="3367278" cy="2430474"/>
          </a:xfrm>
          <a:prstGeom prst="rect">
            <a:avLst/>
          </a:prstGeom>
          <a:noFill/>
        </p:spPr>
        <p:txBody>
          <a:bodyPr wrap="square" rtlCol="0">
            <a:spAutoFit/>
          </a:bodyPr>
          <a:lstStyle/>
          <a:p>
            <a:r>
              <a:rPr lang="en-US" sz="1013" b="1" dirty="0">
                <a:solidFill>
                  <a:schemeClr val="bg2">
                    <a:lumMod val="75000"/>
                  </a:schemeClr>
                </a:solidFill>
              </a:rPr>
              <a:t>This workshop will provide participants with tools to address the two central challenges to implementing restorative justice: mindset and strategy.   By the end of this 90-minute workshop participants will:</a:t>
            </a:r>
            <a:endParaRPr lang="en-GB" sz="1013" b="1" dirty="0">
              <a:solidFill>
                <a:schemeClr val="bg2">
                  <a:lumMod val="75000"/>
                </a:schemeClr>
              </a:solidFill>
            </a:endParaRPr>
          </a:p>
          <a:p>
            <a:pPr marL="160730" indent="-160730">
              <a:buFont typeface="Wingdings" panose="05000000000000000000" pitchFamily="2" charset="2"/>
              <a:buChar char="ü"/>
            </a:pPr>
            <a:r>
              <a:rPr lang="en-US" sz="1013" b="1" dirty="0">
                <a:solidFill>
                  <a:schemeClr val="bg2">
                    <a:lumMod val="75000"/>
                  </a:schemeClr>
                </a:solidFill>
              </a:rPr>
              <a:t>Understand of the intent and context of the restorative movement</a:t>
            </a:r>
            <a:endParaRPr lang="en-GB" sz="1013" b="1" dirty="0">
              <a:solidFill>
                <a:schemeClr val="bg2">
                  <a:lumMod val="75000"/>
                </a:schemeClr>
              </a:solidFill>
            </a:endParaRPr>
          </a:p>
          <a:p>
            <a:pPr marL="160730" indent="-160730">
              <a:buFont typeface="Wingdings" panose="05000000000000000000" pitchFamily="2" charset="2"/>
              <a:buChar char="ü"/>
            </a:pPr>
            <a:r>
              <a:rPr lang="en-US" sz="1013" b="1" dirty="0">
                <a:solidFill>
                  <a:schemeClr val="bg2">
                    <a:lumMod val="75000"/>
                  </a:schemeClr>
                </a:solidFill>
              </a:rPr>
              <a:t>Implement restorative tools to help students self-manage and resolve conflicts that may have previously resulted in punitive consequences</a:t>
            </a:r>
            <a:endParaRPr lang="en-GB" sz="1013" b="1" dirty="0">
              <a:solidFill>
                <a:schemeClr val="bg2">
                  <a:lumMod val="75000"/>
                </a:schemeClr>
              </a:solidFill>
            </a:endParaRPr>
          </a:p>
          <a:p>
            <a:pPr marL="160730" indent="-160730">
              <a:buFont typeface="Wingdings" panose="05000000000000000000" pitchFamily="2" charset="2"/>
              <a:buChar char="ü"/>
            </a:pPr>
            <a:r>
              <a:rPr lang="en-US" sz="1013" b="1" dirty="0">
                <a:solidFill>
                  <a:schemeClr val="bg2">
                    <a:lumMod val="75000"/>
                  </a:schemeClr>
                </a:solidFill>
              </a:rPr>
              <a:t>Support adults and they provide increased proactive support and thus decrease reactive counter-productive exclusion from school and learning</a:t>
            </a:r>
            <a:endParaRPr lang="en-GB" sz="1013" b="1" dirty="0">
              <a:solidFill>
                <a:schemeClr val="bg2">
                  <a:lumMod val="75000"/>
                </a:schemeClr>
              </a:solidFill>
            </a:endParaRPr>
          </a:p>
          <a:p>
            <a:pPr marL="160730" indent="-160730">
              <a:buFont typeface="Wingdings" panose="05000000000000000000" pitchFamily="2" charset="2"/>
              <a:buChar char="ü"/>
            </a:pPr>
            <a:r>
              <a:rPr lang="en-US" sz="1013" b="1" dirty="0">
                <a:solidFill>
                  <a:schemeClr val="bg2">
                    <a:lumMod val="75000"/>
                  </a:schemeClr>
                </a:solidFill>
              </a:rPr>
              <a:t>Own The Restorative Playbook: a 48-page guide to 15 restorative strategies/tools ($15.00 value)</a:t>
            </a:r>
            <a:endParaRPr lang="en-GB" sz="1013" b="1" dirty="0">
              <a:solidFill>
                <a:schemeClr val="bg2">
                  <a:lumMod val="75000"/>
                </a:schemeClr>
              </a:solidFill>
            </a:endParaRPr>
          </a:p>
          <a:p>
            <a:endParaRPr lang="en-GB" sz="1013" dirty="0"/>
          </a:p>
        </p:txBody>
      </p:sp>
      <p:sp>
        <p:nvSpPr>
          <p:cNvPr id="14" name="Rectangle 13"/>
          <p:cNvSpPr/>
          <p:nvPr/>
        </p:nvSpPr>
        <p:spPr>
          <a:xfrm>
            <a:off x="1014189" y="-11994"/>
            <a:ext cx="5075261" cy="157872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5" name="Rectangle 14"/>
          <p:cNvSpPr/>
          <p:nvPr/>
        </p:nvSpPr>
        <p:spPr>
          <a:xfrm>
            <a:off x="0" y="-11994"/>
            <a:ext cx="6858000" cy="1581977"/>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156673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3727" y="216947"/>
            <a:ext cx="1538784" cy="1037140"/>
          </a:xfrm>
          <a:prstGeom prst="rect">
            <a:avLst/>
          </a:prstGeom>
        </p:spPr>
      </p:pic>
      <p:sp>
        <p:nvSpPr>
          <p:cNvPr id="25" name="Rectangle 24"/>
          <p:cNvSpPr/>
          <p:nvPr/>
        </p:nvSpPr>
        <p:spPr>
          <a:xfrm>
            <a:off x="18616" y="7793328"/>
            <a:ext cx="6858001" cy="1568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Rectangle 25"/>
          <p:cNvSpPr/>
          <p:nvPr/>
        </p:nvSpPr>
        <p:spPr>
          <a:xfrm>
            <a:off x="-1947336" y="6510774"/>
            <a:ext cx="1557568" cy="2836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2" name="Group 41"/>
          <p:cNvGrpSpPr/>
          <p:nvPr/>
        </p:nvGrpSpPr>
        <p:grpSpPr>
          <a:xfrm>
            <a:off x="4772984" y="4708311"/>
            <a:ext cx="1556309" cy="383971"/>
            <a:chOff x="786840" y="10604826"/>
            <a:chExt cx="1769609" cy="383971"/>
          </a:xfrm>
        </p:grpSpPr>
        <p:sp>
          <p:nvSpPr>
            <p:cNvPr id="27" name="Rectangle 26"/>
            <p:cNvSpPr/>
            <p:nvPr/>
          </p:nvSpPr>
          <p:spPr>
            <a:xfrm>
              <a:off x="786840" y="10604826"/>
              <a:ext cx="1769609" cy="383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 name="TextBox 27"/>
            <p:cNvSpPr txBox="1"/>
            <p:nvPr/>
          </p:nvSpPr>
          <p:spPr>
            <a:xfrm>
              <a:off x="1062383" y="10692936"/>
              <a:ext cx="1218519" cy="248209"/>
            </a:xfrm>
            <a:prstGeom prst="rect">
              <a:avLst/>
            </a:prstGeom>
            <a:noFill/>
          </p:spPr>
          <p:txBody>
            <a:bodyPr wrap="square" rtlCol="0">
              <a:spAutoFit/>
            </a:bodyPr>
            <a:lstStyle/>
            <a:p>
              <a:r>
                <a:rPr lang="en-GB" sz="1013" spc="338" dirty="0"/>
                <a:t>SPEAKERS</a:t>
              </a:r>
            </a:p>
          </p:txBody>
        </p:sp>
      </p:grpSp>
      <p:sp>
        <p:nvSpPr>
          <p:cNvPr id="29" name="Picture Placeholder 1"/>
          <p:cNvSpPr txBox="1">
            <a:spLocks/>
          </p:cNvSpPr>
          <p:nvPr/>
        </p:nvSpPr>
        <p:spPr>
          <a:xfrm>
            <a:off x="3124937" y="8504570"/>
            <a:ext cx="1456197" cy="1361740"/>
          </a:xfrm>
          <a:custGeom>
            <a:avLst/>
            <a:gdLst>
              <a:gd name="connsiteX0" fmla="*/ 2013857 w 4027714"/>
              <a:gd name="connsiteY0" fmla="*/ 0 h 3766458"/>
              <a:gd name="connsiteX1" fmla="*/ 4027714 w 4027714"/>
              <a:gd name="connsiteY1" fmla="*/ 1883229 h 3766458"/>
              <a:gd name="connsiteX2" fmla="*/ 2013857 w 4027714"/>
              <a:gd name="connsiteY2" fmla="*/ 3766458 h 3766458"/>
              <a:gd name="connsiteX3" fmla="*/ 0 w 4027714"/>
              <a:gd name="connsiteY3" fmla="*/ 1883229 h 3766458"/>
              <a:gd name="connsiteX4" fmla="*/ 2013857 w 4027714"/>
              <a:gd name="connsiteY4" fmla="*/ 0 h 376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714" h="3766458">
                <a:moveTo>
                  <a:pt x="2013857" y="0"/>
                </a:moveTo>
                <a:cubicBezTo>
                  <a:pt x="3126080" y="0"/>
                  <a:pt x="4027714" y="843150"/>
                  <a:pt x="4027714" y="1883229"/>
                </a:cubicBezTo>
                <a:cubicBezTo>
                  <a:pt x="4027714" y="2923308"/>
                  <a:pt x="3126080" y="3766458"/>
                  <a:pt x="2013857" y="3766458"/>
                </a:cubicBezTo>
                <a:cubicBezTo>
                  <a:pt x="901634" y="3766458"/>
                  <a:pt x="0" y="2923308"/>
                  <a:pt x="0" y="1883229"/>
                </a:cubicBezTo>
                <a:cubicBezTo>
                  <a:pt x="0" y="843150"/>
                  <a:pt x="901634" y="0"/>
                  <a:pt x="2013857" y="0"/>
                </a:cubicBezTo>
                <a:close/>
              </a:path>
            </a:pathLst>
          </a:custGeom>
        </p:spPr>
      </p:sp>
      <p:sp>
        <p:nvSpPr>
          <p:cNvPr id="30" name="Picture Placeholder 1"/>
          <p:cNvSpPr txBox="1">
            <a:spLocks/>
          </p:cNvSpPr>
          <p:nvPr/>
        </p:nvSpPr>
        <p:spPr>
          <a:xfrm>
            <a:off x="4982931" y="8504569"/>
            <a:ext cx="1456197" cy="1361740"/>
          </a:xfrm>
          <a:custGeom>
            <a:avLst/>
            <a:gdLst>
              <a:gd name="connsiteX0" fmla="*/ 2013857 w 4027714"/>
              <a:gd name="connsiteY0" fmla="*/ 0 h 3766458"/>
              <a:gd name="connsiteX1" fmla="*/ 4027714 w 4027714"/>
              <a:gd name="connsiteY1" fmla="*/ 1883229 h 3766458"/>
              <a:gd name="connsiteX2" fmla="*/ 2013857 w 4027714"/>
              <a:gd name="connsiteY2" fmla="*/ 3766458 h 3766458"/>
              <a:gd name="connsiteX3" fmla="*/ 0 w 4027714"/>
              <a:gd name="connsiteY3" fmla="*/ 1883229 h 3766458"/>
              <a:gd name="connsiteX4" fmla="*/ 2013857 w 4027714"/>
              <a:gd name="connsiteY4" fmla="*/ 0 h 376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714" h="3766458">
                <a:moveTo>
                  <a:pt x="2013857" y="0"/>
                </a:moveTo>
                <a:cubicBezTo>
                  <a:pt x="3126080" y="0"/>
                  <a:pt x="4027714" y="843150"/>
                  <a:pt x="4027714" y="1883229"/>
                </a:cubicBezTo>
                <a:cubicBezTo>
                  <a:pt x="4027714" y="2923308"/>
                  <a:pt x="3126080" y="3766458"/>
                  <a:pt x="2013857" y="3766458"/>
                </a:cubicBezTo>
                <a:cubicBezTo>
                  <a:pt x="901634" y="3766458"/>
                  <a:pt x="0" y="2923308"/>
                  <a:pt x="0" y="1883229"/>
                </a:cubicBezTo>
                <a:cubicBezTo>
                  <a:pt x="0" y="843150"/>
                  <a:pt x="901634" y="0"/>
                  <a:pt x="2013857" y="0"/>
                </a:cubicBezTo>
                <a:close/>
              </a:path>
            </a:pathLst>
          </a:custGeom>
        </p:spPr>
      </p:sp>
      <p:pic>
        <p:nvPicPr>
          <p:cNvPr id="31" name="Picture Placeholder 17"/>
          <p:cNvPicPr>
            <a:picLocks noGrp="1" noChangeAspect="1"/>
          </p:cNvPicPr>
          <p:nvPr>
            <p:ph type="pic" sz="quarter" idx="10"/>
          </p:nvPr>
        </p:nvPicPr>
        <p:blipFill rotWithShape="1">
          <a:blip r:embed="rId6" cstate="print">
            <a:extLst>
              <a:ext uri="{28A0092B-C50C-407E-A947-70E740481C1C}">
                <a14:useLocalDpi xmlns:a14="http://schemas.microsoft.com/office/drawing/2010/main" val="0"/>
              </a:ext>
            </a:extLst>
          </a:blip>
          <a:srcRect l="4962" r="23690"/>
          <a:stretch/>
        </p:blipFill>
        <p:spPr>
          <a:xfrm>
            <a:off x="4773461" y="6883055"/>
            <a:ext cx="1355670" cy="1268102"/>
          </a:xfrm>
        </p:spPr>
      </p:pic>
      <p:pic>
        <p:nvPicPr>
          <p:cNvPr id="32" name="Picture Placeholder 16"/>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t="12585" b="12585"/>
          <a:stretch>
            <a:fillRect/>
          </a:stretch>
        </p:blipFill>
        <p:spPr>
          <a:xfrm>
            <a:off x="4772984" y="5125207"/>
            <a:ext cx="1415039" cy="1323582"/>
          </a:xfrm>
        </p:spPr>
      </p:pic>
      <p:sp>
        <p:nvSpPr>
          <p:cNvPr id="33" name="TextBox 32"/>
          <p:cNvSpPr txBox="1"/>
          <p:nvPr/>
        </p:nvSpPr>
        <p:spPr>
          <a:xfrm>
            <a:off x="4763192" y="6510774"/>
            <a:ext cx="1840365" cy="248209"/>
          </a:xfrm>
          <a:prstGeom prst="rect">
            <a:avLst/>
          </a:prstGeom>
          <a:noFill/>
        </p:spPr>
        <p:txBody>
          <a:bodyPr wrap="square" rtlCol="0">
            <a:spAutoFit/>
          </a:bodyPr>
          <a:lstStyle/>
          <a:p>
            <a:r>
              <a:rPr lang="en-GB" sz="1013" spc="338" dirty="0"/>
              <a:t>SUE </a:t>
            </a:r>
            <a:r>
              <a:rPr lang="en-GB" sz="1013" spc="338" dirty="0" smtClean="0"/>
              <a:t>JAMBACK</a:t>
            </a:r>
            <a:endParaRPr lang="en-GB" sz="1013" spc="338" dirty="0"/>
          </a:p>
        </p:txBody>
      </p:sp>
      <p:sp>
        <p:nvSpPr>
          <p:cNvPr id="34" name="TextBox 33"/>
          <p:cNvSpPr txBox="1"/>
          <p:nvPr/>
        </p:nvSpPr>
        <p:spPr>
          <a:xfrm>
            <a:off x="4834112" y="8235233"/>
            <a:ext cx="1495181" cy="248209"/>
          </a:xfrm>
          <a:prstGeom prst="rect">
            <a:avLst/>
          </a:prstGeom>
          <a:noFill/>
        </p:spPr>
        <p:txBody>
          <a:bodyPr wrap="square" rtlCol="0">
            <a:spAutoFit/>
          </a:bodyPr>
          <a:lstStyle/>
          <a:p>
            <a:r>
              <a:rPr lang="en-GB" sz="1013" spc="338" dirty="0"/>
              <a:t>RYAN GALL</a:t>
            </a:r>
          </a:p>
        </p:txBody>
      </p:sp>
      <p:cxnSp>
        <p:nvCxnSpPr>
          <p:cNvPr id="35" name="Straight Connector 34"/>
          <p:cNvCxnSpPr/>
          <p:nvPr/>
        </p:nvCxnSpPr>
        <p:spPr>
          <a:xfrm flipV="1">
            <a:off x="1563043" y="8440522"/>
            <a:ext cx="5370059" cy="12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09466" y="8466619"/>
            <a:ext cx="2506951" cy="829138"/>
          </a:xfrm>
          <a:prstGeom prst="rect">
            <a:avLst/>
          </a:prstGeom>
          <a:noFill/>
        </p:spPr>
        <p:txBody>
          <a:bodyPr wrap="square" rtlCol="0">
            <a:spAutoFit/>
          </a:bodyPr>
          <a:lstStyle/>
          <a:p>
            <a:r>
              <a:rPr lang="en-US" sz="1000" b="1" dirty="0">
                <a:solidFill>
                  <a:schemeClr val="bg1">
                    <a:lumMod val="50000"/>
                  </a:schemeClr>
                </a:solidFill>
              </a:rPr>
              <a:t>Location: </a:t>
            </a:r>
            <a:endParaRPr lang="en-GB" sz="1000" b="1" dirty="0">
              <a:solidFill>
                <a:schemeClr val="bg1">
                  <a:lumMod val="50000"/>
                </a:schemeClr>
              </a:solidFill>
            </a:endParaRPr>
          </a:p>
          <a:p>
            <a:r>
              <a:rPr lang="en-US" sz="1000" b="1" dirty="0">
                <a:solidFill>
                  <a:schemeClr val="bg1">
                    <a:lumMod val="50000"/>
                  </a:schemeClr>
                </a:solidFill>
              </a:rPr>
              <a:t>Lighthouse College Prep Academy South</a:t>
            </a:r>
            <a:endParaRPr lang="en-GB" sz="1000" b="1" dirty="0">
              <a:solidFill>
                <a:schemeClr val="bg1">
                  <a:lumMod val="50000"/>
                </a:schemeClr>
              </a:solidFill>
            </a:endParaRPr>
          </a:p>
          <a:p>
            <a:r>
              <a:rPr lang="en-US" sz="1000" b="1" dirty="0">
                <a:solidFill>
                  <a:schemeClr val="bg1">
                    <a:lumMod val="50000"/>
                  </a:schemeClr>
                </a:solidFill>
              </a:rPr>
              <a:t>1780 Sloan Avenue</a:t>
            </a:r>
            <a:endParaRPr lang="en-GB" sz="1000" b="1" dirty="0">
              <a:solidFill>
                <a:schemeClr val="bg1">
                  <a:lumMod val="50000"/>
                </a:schemeClr>
              </a:solidFill>
            </a:endParaRPr>
          </a:p>
          <a:p>
            <a:r>
              <a:rPr lang="en-US" sz="1000" b="1" dirty="0">
                <a:solidFill>
                  <a:schemeClr val="bg1">
                    <a:lumMod val="50000"/>
                  </a:schemeClr>
                </a:solidFill>
              </a:rPr>
              <a:t>Indianapolis</a:t>
            </a:r>
            <a:endParaRPr lang="en-GB" sz="1000" b="1" dirty="0">
              <a:solidFill>
                <a:schemeClr val="bg1">
                  <a:lumMod val="50000"/>
                </a:schemeClr>
              </a:solidFill>
            </a:endParaRPr>
          </a:p>
          <a:p>
            <a:endParaRPr lang="en-GB" sz="788" dirty="0">
              <a:solidFill>
                <a:schemeClr val="bg1">
                  <a:lumMod val="50000"/>
                </a:schemeClr>
              </a:solidFill>
            </a:endParaRPr>
          </a:p>
        </p:txBody>
      </p:sp>
      <p:sp>
        <p:nvSpPr>
          <p:cNvPr id="37" name="TextBox 36"/>
          <p:cNvSpPr txBox="1"/>
          <p:nvPr/>
        </p:nvSpPr>
        <p:spPr>
          <a:xfrm>
            <a:off x="1709466" y="7718502"/>
            <a:ext cx="2807484" cy="707886"/>
          </a:xfrm>
          <a:prstGeom prst="rect">
            <a:avLst/>
          </a:prstGeom>
          <a:noFill/>
        </p:spPr>
        <p:txBody>
          <a:bodyPr wrap="square" rtlCol="0">
            <a:spAutoFit/>
          </a:bodyPr>
          <a:lstStyle/>
          <a:p>
            <a:r>
              <a:rPr lang="en-US" sz="1000" b="1" dirty="0">
                <a:solidFill>
                  <a:schemeClr val="bg1">
                    <a:lumMod val="50000"/>
                  </a:schemeClr>
                </a:solidFill>
              </a:rPr>
              <a:t>To register:</a:t>
            </a:r>
            <a:endParaRPr lang="en-GB" sz="1000" b="1" dirty="0">
              <a:solidFill>
                <a:schemeClr val="bg1">
                  <a:lumMod val="50000"/>
                </a:schemeClr>
              </a:solidFill>
            </a:endParaRPr>
          </a:p>
          <a:p>
            <a:r>
              <a:rPr lang="en-US" sz="1000" b="1" dirty="0">
                <a:solidFill>
                  <a:schemeClr val="bg1">
                    <a:lumMod val="50000"/>
                  </a:schemeClr>
                </a:solidFill>
              </a:rPr>
              <a:t>Send check to: </a:t>
            </a:r>
            <a:endParaRPr lang="en-GB" sz="1000" b="1" dirty="0">
              <a:solidFill>
                <a:schemeClr val="bg1">
                  <a:lumMod val="50000"/>
                </a:schemeClr>
              </a:solidFill>
            </a:endParaRPr>
          </a:p>
          <a:p>
            <a:r>
              <a:rPr lang="en-US" sz="1000" b="1" dirty="0">
                <a:solidFill>
                  <a:schemeClr val="bg1">
                    <a:lumMod val="50000"/>
                  </a:schemeClr>
                </a:solidFill>
              </a:rPr>
              <a:t>Lighthouse Academies</a:t>
            </a:r>
            <a:r>
              <a:rPr lang="en-GB" sz="1000" b="1" dirty="0">
                <a:solidFill>
                  <a:schemeClr val="bg1">
                    <a:lumMod val="50000"/>
                  </a:schemeClr>
                </a:solidFill>
              </a:rPr>
              <a:t>: </a:t>
            </a:r>
            <a:r>
              <a:rPr lang="en-US" sz="1000" b="1" dirty="0">
                <a:solidFill>
                  <a:schemeClr val="bg1">
                    <a:lumMod val="50000"/>
                  </a:schemeClr>
                </a:solidFill>
              </a:rPr>
              <a:t>29140 Chapel Park Drive</a:t>
            </a:r>
            <a:endParaRPr lang="en-GB" sz="1000" b="1" dirty="0">
              <a:solidFill>
                <a:schemeClr val="bg1">
                  <a:lumMod val="50000"/>
                </a:schemeClr>
              </a:solidFill>
            </a:endParaRPr>
          </a:p>
          <a:p>
            <a:r>
              <a:rPr lang="en-US" sz="1000" b="1" dirty="0">
                <a:solidFill>
                  <a:schemeClr val="bg1">
                    <a:lumMod val="50000"/>
                  </a:schemeClr>
                </a:solidFill>
              </a:rPr>
              <a:t>Wesley Chapel, FL 33543 </a:t>
            </a:r>
            <a:endParaRPr lang="en-GB" sz="1000" b="1" dirty="0">
              <a:solidFill>
                <a:schemeClr val="bg1">
                  <a:lumMod val="50000"/>
                </a:schemeClr>
              </a:solidFill>
            </a:endParaRPr>
          </a:p>
        </p:txBody>
      </p:sp>
      <p:grpSp>
        <p:nvGrpSpPr>
          <p:cNvPr id="43" name="Group 42"/>
          <p:cNvGrpSpPr/>
          <p:nvPr/>
        </p:nvGrpSpPr>
        <p:grpSpPr>
          <a:xfrm>
            <a:off x="-5583" y="7544878"/>
            <a:ext cx="1573666" cy="1680154"/>
            <a:chOff x="0" y="12411764"/>
            <a:chExt cx="1573666" cy="1540662"/>
          </a:xfrm>
        </p:grpSpPr>
        <p:sp>
          <p:nvSpPr>
            <p:cNvPr id="38" name="Rectangle 37"/>
            <p:cNvSpPr/>
            <p:nvPr/>
          </p:nvSpPr>
          <p:spPr>
            <a:xfrm>
              <a:off x="0" y="12411764"/>
              <a:ext cx="1573666" cy="15406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9" name="TextBox 38"/>
            <p:cNvSpPr txBox="1"/>
            <p:nvPr/>
          </p:nvSpPr>
          <p:spPr>
            <a:xfrm>
              <a:off x="143685" y="13323124"/>
              <a:ext cx="1217778" cy="592670"/>
            </a:xfrm>
            <a:prstGeom prst="rect">
              <a:avLst/>
            </a:prstGeom>
            <a:noFill/>
          </p:spPr>
          <p:txBody>
            <a:bodyPr wrap="square" rtlCol="0">
              <a:spAutoFit/>
            </a:bodyPr>
            <a:lstStyle/>
            <a:p>
              <a:r>
                <a:rPr lang="en-US" sz="900" b="1" dirty="0"/>
                <a:t>Limited Availability Registration Deadline: Monday, October 15</a:t>
              </a:r>
              <a:endParaRPr lang="en-GB" sz="900" b="1" dirty="0"/>
            </a:p>
          </p:txBody>
        </p:sp>
        <p:sp>
          <p:nvSpPr>
            <p:cNvPr id="40" name="TextBox 39"/>
            <p:cNvSpPr txBox="1"/>
            <p:nvPr/>
          </p:nvSpPr>
          <p:spPr>
            <a:xfrm>
              <a:off x="143685" y="12419456"/>
              <a:ext cx="1217778" cy="830856"/>
            </a:xfrm>
            <a:prstGeom prst="rect">
              <a:avLst/>
            </a:prstGeom>
            <a:noFill/>
          </p:spPr>
          <p:txBody>
            <a:bodyPr wrap="square" rtlCol="0">
              <a:spAutoFit/>
            </a:bodyPr>
            <a:lstStyle/>
            <a:p>
              <a:r>
                <a:rPr lang="en-US" sz="788" b="1" cap="all" dirty="0"/>
                <a:t> </a:t>
              </a:r>
              <a:r>
                <a:rPr lang="en-US" sz="900" b="1" cap="all" dirty="0"/>
                <a:t>Sue.Jamback@restorativeus.com </a:t>
              </a:r>
              <a:endParaRPr lang="en-GB" sz="900" b="1" cap="all" dirty="0"/>
            </a:p>
            <a:p>
              <a:r>
                <a:rPr lang="en-US" sz="900" b="1" cap="all" dirty="0"/>
                <a:t>813 530 2826</a:t>
              </a:r>
              <a:endParaRPr lang="en-GB" sz="900" b="1" cap="all" dirty="0"/>
            </a:p>
            <a:p>
              <a:r>
                <a:rPr lang="en-US" sz="900" dirty="0"/>
                <a:t>Or Visit:</a:t>
              </a:r>
              <a:endParaRPr lang="en-GB" sz="900" dirty="0"/>
            </a:p>
            <a:p>
              <a:r>
                <a:rPr lang="en-US" sz="900" dirty="0"/>
                <a:t>restorativeUS.com</a:t>
              </a:r>
              <a:endParaRPr lang="en-GB" sz="900" dirty="0"/>
            </a:p>
          </p:txBody>
        </p:sp>
      </p:grpSp>
    </p:spTree>
    <p:extLst>
      <p:ext uri="{BB962C8B-B14F-4D97-AF65-F5344CB8AC3E}">
        <p14:creationId xmlns:p14="http://schemas.microsoft.com/office/powerpoint/2010/main" val="129660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281</Words>
  <Application>Microsoft Office PowerPoint</Application>
  <PresentationFormat>Letter Paper (8.5x11 in)</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Makanjuola Adekunle</dc:creator>
  <cp:lastModifiedBy>Nichole Austion</cp:lastModifiedBy>
  <cp:revision>45</cp:revision>
  <dcterms:created xsi:type="dcterms:W3CDTF">2018-11-21T12:20:51Z</dcterms:created>
  <dcterms:modified xsi:type="dcterms:W3CDTF">2018-11-21T19:52:34Z</dcterms:modified>
</cp:coreProperties>
</file>