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3004800" cy="9753600"/>
  <p:notesSz cx="13004800" cy="9753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096"/>
                </a:solidFill>
                <a:latin typeface="Gill Sans"/>
                <a:cs typeface="Gill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096"/>
                </a:solidFill>
                <a:latin typeface="Gill Sans"/>
                <a:cs typeface="Gill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79400" y="2646679"/>
            <a:ext cx="4991100" cy="490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535353"/>
                </a:solidFill>
                <a:latin typeface="Gill Sans"/>
                <a:cs typeface="Gill San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883400" y="2633979"/>
            <a:ext cx="5367020" cy="4914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535353"/>
                </a:solidFill>
                <a:latin typeface="GillSans-Light"/>
                <a:cs typeface="GillSans-Light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8023071"/>
            <a:ext cx="13004800" cy="1731010"/>
          </a:xfrm>
          <a:custGeom>
            <a:avLst/>
            <a:gdLst/>
            <a:ahLst/>
            <a:cxnLst/>
            <a:rect l="l" t="t" r="r" b="b"/>
            <a:pathLst>
              <a:path w="13004800" h="1731009">
                <a:moveTo>
                  <a:pt x="0" y="1730528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1730528"/>
                </a:lnTo>
                <a:lnTo>
                  <a:pt x="0" y="1730528"/>
                </a:lnTo>
                <a:close/>
              </a:path>
            </a:pathLst>
          </a:custGeom>
          <a:solidFill>
            <a:srgbClr val="E4E7EC">
              <a:alpha val="5118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096"/>
                </a:solidFill>
                <a:latin typeface="Gill Sans"/>
                <a:cs typeface="Gill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600" y="8305800"/>
            <a:ext cx="8229600" cy="1163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096"/>
                </a:solidFill>
                <a:latin typeface="Gill Sans"/>
                <a:cs typeface="Gill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2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MemphisInvest.com/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9900" y="6096000"/>
            <a:ext cx="697865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5">
                <a:solidFill>
                  <a:srgbClr val="535353"/>
                </a:solidFill>
                <a:latin typeface="GillSans-Light"/>
                <a:cs typeface="GillSans-Light"/>
              </a:rPr>
              <a:t>SCOPE OF</a:t>
            </a:r>
            <a:r>
              <a:rPr dirty="0" sz="7200" spc="-80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7200" spc="-75">
                <a:solidFill>
                  <a:srgbClr val="535353"/>
                </a:solidFill>
                <a:latin typeface="GillSans-Light"/>
                <a:cs typeface="GillSans-Light"/>
              </a:rPr>
              <a:t>WORK</a:t>
            </a:r>
            <a:endParaRPr sz="7200">
              <a:latin typeface="GillSans-Light"/>
              <a:cs typeface="GillSans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39984" y="4398975"/>
            <a:ext cx="623570" cy="400050"/>
          </a:xfrm>
          <a:custGeom>
            <a:avLst/>
            <a:gdLst/>
            <a:ahLst/>
            <a:cxnLst/>
            <a:rect l="l" t="t" r="r" b="b"/>
            <a:pathLst>
              <a:path w="623570" h="400050">
                <a:moveTo>
                  <a:pt x="182321" y="113957"/>
                </a:moveTo>
                <a:lnTo>
                  <a:pt x="139866" y="122197"/>
                </a:lnTo>
                <a:lnTo>
                  <a:pt x="97996" y="144643"/>
                </a:lnTo>
                <a:lnTo>
                  <a:pt x="59894" y="177880"/>
                </a:lnTo>
                <a:lnTo>
                  <a:pt x="28740" y="218495"/>
                </a:lnTo>
                <a:lnTo>
                  <a:pt x="7715" y="263074"/>
                </a:lnTo>
                <a:lnTo>
                  <a:pt x="0" y="308203"/>
                </a:lnTo>
                <a:lnTo>
                  <a:pt x="6342" y="346306"/>
                </a:lnTo>
                <a:lnTo>
                  <a:pt x="24718" y="375165"/>
                </a:lnTo>
                <a:lnTo>
                  <a:pt x="54151" y="393455"/>
                </a:lnTo>
                <a:lnTo>
                  <a:pt x="93662" y="399846"/>
                </a:lnTo>
                <a:lnTo>
                  <a:pt x="136560" y="391550"/>
                </a:lnTo>
                <a:lnTo>
                  <a:pt x="178939" y="369566"/>
                </a:lnTo>
                <a:lnTo>
                  <a:pt x="190006" y="361073"/>
                </a:lnTo>
                <a:lnTo>
                  <a:pt x="106705" y="361073"/>
                </a:lnTo>
                <a:lnTo>
                  <a:pt x="76332" y="356211"/>
                </a:lnTo>
                <a:lnTo>
                  <a:pt x="51452" y="341628"/>
                </a:lnTo>
                <a:lnTo>
                  <a:pt x="34637" y="317327"/>
                </a:lnTo>
                <a:lnTo>
                  <a:pt x="28460" y="283311"/>
                </a:lnTo>
                <a:lnTo>
                  <a:pt x="36333" y="236868"/>
                </a:lnTo>
                <a:lnTo>
                  <a:pt x="57614" y="196248"/>
                </a:lnTo>
                <a:lnTo>
                  <a:pt x="88791" y="164036"/>
                </a:lnTo>
                <a:lnTo>
                  <a:pt x="126357" y="142814"/>
                </a:lnTo>
                <a:lnTo>
                  <a:pt x="166801" y="135166"/>
                </a:lnTo>
                <a:lnTo>
                  <a:pt x="233807" y="135166"/>
                </a:lnTo>
                <a:lnTo>
                  <a:pt x="230379" y="130370"/>
                </a:lnTo>
                <a:lnTo>
                  <a:pt x="209021" y="118137"/>
                </a:lnTo>
                <a:lnTo>
                  <a:pt x="182321" y="113957"/>
                </a:lnTo>
                <a:close/>
              </a:path>
              <a:path w="623570" h="400050">
                <a:moveTo>
                  <a:pt x="621553" y="19151"/>
                </a:moveTo>
                <a:lnTo>
                  <a:pt x="574992" y="19151"/>
                </a:lnTo>
                <a:lnTo>
                  <a:pt x="581710" y="22809"/>
                </a:lnTo>
                <a:lnTo>
                  <a:pt x="581710" y="30568"/>
                </a:lnTo>
                <a:lnTo>
                  <a:pt x="562546" y="69303"/>
                </a:lnTo>
                <a:lnTo>
                  <a:pt x="465137" y="201447"/>
                </a:lnTo>
                <a:lnTo>
                  <a:pt x="278714" y="201447"/>
                </a:lnTo>
                <a:lnTo>
                  <a:pt x="278714" y="212864"/>
                </a:lnTo>
                <a:lnTo>
                  <a:pt x="456882" y="212864"/>
                </a:lnTo>
                <a:lnTo>
                  <a:pt x="363588" y="343966"/>
                </a:lnTo>
                <a:lnTo>
                  <a:pt x="357465" y="353527"/>
                </a:lnTo>
                <a:lnTo>
                  <a:pt x="352259" y="363427"/>
                </a:lnTo>
                <a:lnTo>
                  <a:pt x="347939" y="373440"/>
                </a:lnTo>
                <a:lnTo>
                  <a:pt x="344474" y="383336"/>
                </a:lnTo>
                <a:lnTo>
                  <a:pt x="390029" y="383336"/>
                </a:lnTo>
                <a:lnTo>
                  <a:pt x="394745" y="371858"/>
                </a:lnTo>
                <a:lnTo>
                  <a:pt x="398968" y="361997"/>
                </a:lnTo>
                <a:lnTo>
                  <a:pt x="404161" y="352036"/>
                </a:lnTo>
                <a:lnTo>
                  <a:pt x="411784" y="340258"/>
                </a:lnTo>
                <a:lnTo>
                  <a:pt x="588441" y="94742"/>
                </a:lnTo>
                <a:lnTo>
                  <a:pt x="599089" y="79292"/>
                </a:lnTo>
                <a:lnTo>
                  <a:pt x="610417" y="60867"/>
                </a:lnTo>
                <a:lnTo>
                  <a:pt x="619418" y="42038"/>
                </a:lnTo>
                <a:lnTo>
                  <a:pt x="623087" y="25374"/>
                </a:lnTo>
                <a:lnTo>
                  <a:pt x="621553" y="19151"/>
                </a:lnTo>
                <a:close/>
              </a:path>
              <a:path w="623570" h="400050">
                <a:moveTo>
                  <a:pt x="344995" y="212864"/>
                </a:moveTo>
                <a:lnTo>
                  <a:pt x="320636" y="212864"/>
                </a:lnTo>
                <a:lnTo>
                  <a:pt x="253250" y="281711"/>
                </a:lnTo>
                <a:lnTo>
                  <a:pt x="218640" y="312714"/>
                </a:lnTo>
                <a:lnTo>
                  <a:pt x="180959" y="337927"/>
                </a:lnTo>
                <a:lnTo>
                  <a:pt x="142786" y="354874"/>
                </a:lnTo>
                <a:lnTo>
                  <a:pt x="106705" y="361073"/>
                </a:lnTo>
                <a:lnTo>
                  <a:pt x="190006" y="361073"/>
                </a:lnTo>
                <a:lnTo>
                  <a:pt x="219742" y="338253"/>
                </a:lnTo>
                <a:lnTo>
                  <a:pt x="257911" y="301967"/>
                </a:lnTo>
                <a:lnTo>
                  <a:pt x="344995" y="212864"/>
                </a:lnTo>
                <a:close/>
              </a:path>
              <a:path w="623570" h="400050">
                <a:moveTo>
                  <a:pt x="233807" y="135166"/>
                </a:moveTo>
                <a:lnTo>
                  <a:pt x="166801" y="135166"/>
                </a:lnTo>
                <a:lnTo>
                  <a:pt x="189515" y="139161"/>
                </a:lnTo>
                <a:lnTo>
                  <a:pt x="209248" y="150429"/>
                </a:lnTo>
                <a:lnTo>
                  <a:pt x="223165" y="167896"/>
                </a:lnTo>
                <a:lnTo>
                  <a:pt x="228434" y="190487"/>
                </a:lnTo>
                <a:lnTo>
                  <a:pt x="226798" y="205247"/>
                </a:lnTo>
                <a:lnTo>
                  <a:pt x="222383" y="220751"/>
                </a:lnTo>
                <a:lnTo>
                  <a:pt x="215929" y="234892"/>
                </a:lnTo>
                <a:lnTo>
                  <a:pt x="208178" y="245567"/>
                </a:lnTo>
                <a:lnTo>
                  <a:pt x="205092" y="248107"/>
                </a:lnTo>
                <a:lnTo>
                  <a:pt x="207695" y="252742"/>
                </a:lnTo>
                <a:lnTo>
                  <a:pt x="238342" y="218481"/>
                </a:lnTo>
                <a:lnTo>
                  <a:pt x="249681" y="177139"/>
                </a:lnTo>
                <a:lnTo>
                  <a:pt x="244548" y="150191"/>
                </a:lnTo>
                <a:lnTo>
                  <a:pt x="233807" y="135166"/>
                </a:lnTo>
                <a:close/>
              </a:path>
              <a:path w="623570" h="400050">
                <a:moveTo>
                  <a:pt x="586422" y="0"/>
                </a:moveTo>
                <a:lnTo>
                  <a:pt x="548430" y="8414"/>
                </a:lnTo>
                <a:lnTo>
                  <a:pt x="510401" y="30422"/>
                </a:lnTo>
                <a:lnTo>
                  <a:pt x="473070" y="61175"/>
                </a:lnTo>
                <a:lnTo>
                  <a:pt x="437172" y="95821"/>
                </a:lnTo>
                <a:lnTo>
                  <a:pt x="331508" y="201447"/>
                </a:lnTo>
                <a:lnTo>
                  <a:pt x="352755" y="201447"/>
                </a:lnTo>
                <a:lnTo>
                  <a:pt x="435622" y="112826"/>
                </a:lnTo>
                <a:lnTo>
                  <a:pt x="471085" y="77669"/>
                </a:lnTo>
                <a:lnTo>
                  <a:pt x="506688" y="47748"/>
                </a:lnTo>
                <a:lnTo>
                  <a:pt x="538896" y="26948"/>
                </a:lnTo>
                <a:lnTo>
                  <a:pt x="564172" y="19151"/>
                </a:lnTo>
                <a:lnTo>
                  <a:pt x="621553" y="19151"/>
                </a:lnTo>
                <a:lnTo>
                  <a:pt x="620491" y="14841"/>
                </a:lnTo>
                <a:lnTo>
                  <a:pt x="613108" y="6848"/>
                </a:lnTo>
                <a:lnTo>
                  <a:pt x="601548" y="1775"/>
                </a:lnTo>
                <a:lnTo>
                  <a:pt x="586422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63198" y="4411865"/>
            <a:ext cx="607060" cy="386715"/>
          </a:xfrm>
          <a:custGeom>
            <a:avLst/>
            <a:gdLst/>
            <a:ahLst/>
            <a:cxnLst/>
            <a:rect l="l" t="t" r="r" b="b"/>
            <a:pathLst>
              <a:path w="607060" h="386714">
                <a:moveTo>
                  <a:pt x="25336" y="312915"/>
                </a:moveTo>
                <a:lnTo>
                  <a:pt x="15264" y="315457"/>
                </a:lnTo>
                <a:lnTo>
                  <a:pt x="7234" y="321986"/>
                </a:lnTo>
                <a:lnTo>
                  <a:pt x="1921" y="330853"/>
                </a:lnTo>
                <a:lnTo>
                  <a:pt x="0" y="340410"/>
                </a:lnTo>
                <a:lnTo>
                  <a:pt x="9680" y="362894"/>
                </a:lnTo>
                <a:lnTo>
                  <a:pt x="34707" y="377007"/>
                </a:lnTo>
                <a:lnTo>
                  <a:pt x="69056" y="384321"/>
                </a:lnTo>
                <a:lnTo>
                  <a:pt x="106705" y="386410"/>
                </a:lnTo>
                <a:lnTo>
                  <a:pt x="147775" y="383999"/>
                </a:lnTo>
                <a:lnTo>
                  <a:pt x="172377" y="378650"/>
                </a:lnTo>
                <a:lnTo>
                  <a:pt x="105676" y="378650"/>
                </a:lnTo>
                <a:lnTo>
                  <a:pt x="79238" y="376281"/>
                </a:lnTo>
                <a:lnTo>
                  <a:pt x="57480" y="369793"/>
                </a:lnTo>
                <a:lnTo>
                  <a:pt x="42722" y="360117"/>
                </a:lnTo>
                <a:lnTo>
                  <a:pt x="37287" y="348183"/>
                </a:lnTo>
                <a:lnTo>
                  <a:pt x="38823" y="340901"/>
                </a:lnTo>
                <a:lnTo>
                  <a:pt x="42202" y="337127"/>
                </a:lnTo>
                <a:lnTo>
                  <a:pt x="45581" y="333563"/>
                </a:lnTo>
                <a:lnTo>
                  <a:pt x="47116" y="326910"/>
                </a:lnTo>
                <a:lnTo>
                  <a:pt x="45608" y="321428"/>
                </a:lnTo>
                <a:lnTo>
                  <a:pt x="41279" y="316984"/>
                </a:lnTo>
                <a:lnTo>
                  <a:pt x="34424" y="314003"/>
                </a:lnTo>
                <a:lnTo>
                  <a:pt x="25336" y="312915"/>
                </a:lnTo>
                <a:close/>
              </a:path>
              <a:path w="607060" h="386714">
                <a:moveTo>
                  <a:pt x="370331" y="199974"/>
                </a:moveTo>
                <a:lnTo>
                  <a:pt x="313931" y="199974"/>
                </a:lnTo>
                <a:lnTo>
                  <a:pt x="263588" y="273011"/>
                </a:lnTo>
                <a:lnTo>
                  <a:pt x="227772" y="319034"/>
                </a:lnTo>
                <a:lnTo>
                  <a:pt x="191038" y="352067"/>
                </a:lnTo>
                <a:lnTo>
                  <a:pt x="151101" y="371983"/>
                </a:lnTo>
                <a:lnTo>
                  <a:pt x="105676" y="378650"/>
                </a:lnTo>
                <a:lnTo>
                  <a:pt x="172377" y="378650"/>
                </a:lnTo>
                <a:lnTo>
                  <a:pt x="224345" y="359200"/>
                </a:lnTo>
                <a:lnTo>
                  <a:pt x="261702" y="333139"/>
                </a:lnTo>
                <a:lnTo>
                  <a:pt x="299679" y="295522"/>
                </a:lnTo>
                <a:lnTo>
                  <a:pt x="339204" y="244513"/>
                </a:lnTo>
                <a:lnTo>
                  <a:pt x="370331" y="199974"/>
                </a:lnTo>
                <a:close/>
              </a:path>
              <a:path w="607060" h="386714">
                <a:moveTo>
                  <a:pt x="361061" y="0"/>
                </a:moveTo>
                <a:lnTo>
                  <a:pt x="299410" y="5495"/>
                </a:lnTo>
                <a:lnTo>
                  <a:pt x="245482" y="20654"/>
                </a:lnTo>
                <a:lnTo>
                  <a:pt x="199429" y="43488"/>
                </a:lnTo>
                <a:lnTo>
                  <a:pt x="161405" y="72007"/>
                </a:lnTo>
                <a:lnTo>
                  <a:pt x="131564" y="104221"/>
                </a:lnTo>
                <a:lnTo>
                  <a:pt x="110059" y="138140"/>
                </a:lnTo>
                <a:lnTo>
                  <a:pt x="92671" y="203136"/>
                </a:lnTo>
                <a:lnTo>
                  <a:pt x="97468" y="233124"/>
                </a:lnTo>
                <a:lnTo>
                  <a:pt x="111207" y="255758"/>
                </a:lnTo>
                <a:lnTo>
                  <a:pt x="132909" y="270059"/>
                </a:lnTo>
                <a:lnTo>
                  <a:pt x="161594" y="275043"/>
                </a:lnTo>
                <a:lnTo>
                  <a:pt x="195955" y="268957"/>
                </a:lnTo>
                <a:lnTo>
                  <a:pt x="227450" y="254287"/>
                </a:lnTo>
                <a:lnTo>
                  <a:pt x="236477" y="248119"/>
                </a:lnTo>
                <a:lnTo>
                  <a:pt x="190614" y="248119"/>
                </a:lnTo>
                <a:lnTo>
                  <a:pt x="163955" y="243368"/>
                </a:lnTo>
                <a:lnTo>
                  <a:pt x="143716" y="229928"/>
                </a:lnTo>
                <a:lnTo>
                  <a:pt x="130863" y="209023"/>
                </a:lnTo>
                <a:lnTo>
                  <a:pt x="126364" y="181876"/>
                </a:lnTo>
                <a:lnTo>
                  <a:pt x="132722" y="146053"/>
                </a:lnTo>
                <a:lnTo>
                  <a:pt x="150979" y="108861"/>
                </a:lnTo>
                <a:lnTo>
                  <a:pt x="179911" y="73813"/>
                </a:lnTo>
                <a:lnTo>
                  <a:pt x="218294" y="44427"/>
                </a:lnTo>
                <a:lnTo>
                  <a:pt x="264903" y="24218"/>
                </a:lnTo>
                <a:lnTo>
                  <a:pt x="318515" y="16700"/>
                </a:lnTo>
                <a:lnTo>
                  <a:pt x="482966" y="16700"/>
                </a:lnTo>
                <a:lnTo>
                  <a:pt x="464202" y="12966"/>
                </a:lnTo>
                <a:lnTo>
                  <a:pt x="414951" y="4052"/>
                </a:lnTo>
                <a:lnTo>
                  <a:pt x="361061" y="0"/>
                </a:lnTo>
                <a:close/>
              </a:path>
              <a:path w="607060" h="386714">
                <a:moveTo>
                  <a:pt x="271932" y="211848"/>
                </a:moveTo>
                <a:lnTo>
                  <a:pt x="230362" y="238348"/>
                </a:lnTo>
                <a:lnTo>
                  <a:pt x="190614" y="248119"/>
                </a:lnTo>
                <a:lnTo>
                  <a:pt x="236477" y="248119"/>
                </a:lnTo>
                <a:lnTo>
                  <a:pt x="253602" y="236419"/>
                </a:lnTo>
                <a:lnTo>
                  <a:pt x="271932" y="220738"/>
                </a:lnTo>
                <a:lnTo>
                  <a:pt x="275564" y="217550"/>
                </a:lnTo>
                <a:lnTo>
                  <a:pt x="271932" y="211848"/>
                </a:lnTo>
                <a:close/>
              </a:path>
              <a:path w="607060" h="386714">
                <a:moveTo>
                  <a:pt x="418007" y="188556"/>
                </a:moveTo>
                <a:lnTo>
                  <a:pt x="292620" y="188556"/>
                </a:lnTo>
                <a:lnTo>
                  <a:pt x="292163" y="199974"/>
                </a:lnTo>
                <a:lnTo>
                  <a:pt x="418007" y="199974"/>
                </a:lnTo>
                <a:lnTo>
                  <a:pt x="418007" y="188556"/>
                </a:lnTo>
                <a:close/>
              </a:path>
              <a:path w="607060" h="386714">
                <a:moveTo>
                  <a:pt x="483781" y="60591"/>
                </a:moveTo>
                <a:lnTo>
                  <a:pt x="435826" y="75798"/>
                </a:lnTo>
                <a:lnTo>
                  <a:pt x="399413" y="97843"/>
                </a:lnTo>
                <a:lnTo>
                  <a:pt x="365808" y="130657"/>
                </a:lnTo>
                <a:lnTo>
                  <a:pt x="329425" y="177596"/>
                </a:lnTo>
                <a:lnTo>
                  <a:pt x="321703" y="188556"/>
                </a:lnTo>
                <a:lnTo>
                  <a:pt x="375500" y="188556"/>
                </a:lnTo>
                <a:lnTo>
                  <a:pt x="402475" y="148666"/>
                </a:lnTo>
                <a:lnTo>
                  <a:pt x="421644" y="120576"/>
                </a:lnTo>
                <a:lnTo>
                  <a:pt x="438904" y="98717"/>
                </a:lnTo>
                <a:lnTo>
                  <a:pt x="458009" y="81114"/>
                </a:lnTo>
                <a:lnTo>
                  <a:pt x="482714" y="65798"/>
                </a:lnTo>
                <a:lnTo>
                  <a:pt x="485355" y="64376"/>
                </a:lnTo>
                <a:lnTo>
                  <a:pt x="483781" y="60591"/>
                </a:lnTo>
                <a:close/>
              </a:path>
              <a:path w="607060" h="386714">
                <a:moveTo>
                  <a:pt x="482966" y="16700"/>
                </a:moveTo>
                <a:lnTo>
                  <a:pt x="318515" y="16700"/>
                </a:lnTo>
                <a:lnTo>
                  <a:pt x="363614" y="20409"/>
                </a:lnTo>
                <a:lnTo>
                  <a:pt x="408033" y="28568"/>
                </a:lnTo>
                <a:lnTo>
                  <a:pt x="455359" y="36728"/>
                </a:lnTo>
                <a:lnTo>
                  <a:pt x="509181" y="40436"/>
                </a:lnTo>
                <a:lnTo>
                  <a:pt x="544369" y="38319"/>
                </a:lnTo>
                <a:lnTo>
                  <a:pt x="571466" y="33229"/>
                </a:lnTo>
                <a:lnTo>
                  <a:pt x="590589" y="27063"/>
                </a:lnTo>
                <a:lnTo>
                  <a:pt x="592970" y="25933"/>
                </a:lnTo>
                <a:lnTo>
                  <a:pt x="549541" y="25933"/>
                </a:lnTo>
                <a:lnTo>
                  <a:pt x="509002" y="21881"/>
                </a:lnTo>
                <a:lnTo>
                  <a:pt x="482966" y="16700"/>
                </a:lnTo>
                <a:close/>
              </a:path>
              <a:path w="607060" h="386714">
                <a:moveTo>
                  <a:pt x="602932" y="13474"/>
                </a:moveTo>
                <a:lnTo>
                  <a:pt x="565454" y="24908"/>
                </a:lnTo>
                <a:lnTo>
                  <a:pt x="549541" y="25933"/>
                </a:lnTo>
                <a:lnTo>
                  <a:pt x="592970" y="25933"/>
                </a:lnTo>
                <a:lnTo>
                  <a:pt x="601852" y="21716"/>
                </a:lnTo>
                <a:lnTo>
                  <a:pt x="606526" y="19735"/>
                </a:lnTo>
                <a:lnTo>
                  <a:pt x="602932" y="13474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38737" y="4584852"/>
            <a:ext cx="278130" cy="200660"/>
          </a:xfrm>
          <a:custGeom>
            <a:avLst/>
            <a:gdLst/>
            <a:ahLst/>
            <a:cxnLst/>
            <a:rect l="l" t="t" r="r" b="b"/>
            <a:pathLst>
              <a:path w="278129" h="200660">
                <a:moveTo>
                  <a:pt x="169405" y="0"/>
                </a:moveTo>
                <a:lnTo>
                  <a:pt x="129105" y="9698"/>
                </a:lnTo>
                <a:lnTo>
                  <a:pt x="84257" y="35502"/>
                </a:lnTo>
                <a:lnTo>
                  <a:pt x="42619" y="72472"/>
                </a:lnTo>
                <a:lnTo>
                  <a:pt x="11947" y="115671"/>
                </a:lnTo>
                <a:lnTo>
                  <a:pt x="0" y="160159"/>
                </a:lnTo>
                <a:lnTo>
                  <a:pt x="2953" y="177087"/>
                </a:lnTo>
                <a:lnTo>
                  <a:pt x="10760" y="189599"/>
                </a:lnTo>
                <a:lnTo>
                  <a:pt x="21881" y="197369"/>
                </a:lnTo>
                <a:lnTo>
                  <a:pt x="34759" y="200037"/>
                </a:lnTo>
                <a:lnTo>
                  <a:pt x="56514" y="195536"/>
                </a:lnTo>
                <a:lnTo>
                  <a:pt x="77770" y="183891"/>
                </a:lnTo>
                <a:lnTo>
                  <a:pt x="80845" y="181406"/>
                </a:lnTo>
                <a:lnTo>
                  <a:pt x="56476" y="181406"/>
                </a:lnTo>
                <a:lnTo>
                  <a:pt x="48775" y="180469"/>
                </a:lnTo>
                <a:lnTo>
                  <a:pt x="41397" y="177079"/>
                </a:lnTo>
                <a:lnTo>
                  <a:pt x="35872" y="170407"/>
                </a:lnTo>
                <a:lnTo>
                  <a:pt x="33693" y="159575"/>
                </a:lnTo>
                <a:lnTo>
                  <a:pt x="43579" y="129012"/>
                </a:lnTo>
                <a:lnTo>
                  <a:pt x="68801" y="89398"/>
                </a:lnTo>
                <a:lnTo>
                  <a:pt x="102703" y="49835"/>
                </a:lnTo>
                <a:lnTo>
                  <a:pt x="138630" y="19423"/>
                </a:lnTo>
                <a:lnTo>
                  <a:pt x="169925" y="7264"/>
                </a:lnTo>
                <a:lnTo>
                  <a:pt x="188430" y="7264"/>
                </a:lnTo>
                <a:lnTo>
                  <a:pt x="180303" y="1991"/>
                </a:lnTo>
                <a:lnTo>
                  <a:pt x="169405" y="0"/>
                </a:lnTo>
                <a:close/>
              </a:path>
              <a:path w="278129" h="200660">
                <a:moveTo>
                  <a:pt x="153156" y="150304"/>
                </a:moveTo>
                <a:lnTo>
                  <a:pt x="114998" y="150304"/>
                </a:lnTo>
                <a:lnTo>
                  <a:pt x="112407" y="157543"/>
                </a:lnTo>
                <a:lnTo>
                  <a:pt x="109804" y="165887"/>
                </a:lnTo>
                <a:lnTo>
                  <a:pt x="109917" y="173121"/>
                </a:lnTo>
                <a:lnTo>
                  <a:pt x="112135" y="184500"/>
                </a:lnTo>
                <a:lnTo>
                  <a:pt x="118357" y="193100"/>
                </a:lnTo>
                <a:lnTo>
                  <a:pt x="127313" y="198295"/>
                </a:lnTo>
                <a:lnTo>
                  <a:pt x="137845" y="200037"/>
                </a:lnTo>
                <a:lnTo>
                  <a:pt x="179249" y="184919"/>
                </a:lnTo>
                <a:lnTo>
                  <a:pt x="185407" y="179844"/>
                </a:lnTo>
                <a:lnTo>
                  <a:pt x="150774" y="179844"/>
                </a:lnTo>
                <a:lnTo>
                  <a:pt x="147142" y="175679"/>
                </a:lnTo>
                <a:lnTo>
                  <a:pt x="147263" y="167885"/>
                </a:lnTo>
                <a:lnTo>
                  <a:pt x="151014" y="154228"/>
                </a:lnTo>
                <a:lnTo>
                  <a:pt x="153156" y="150304"/>
                </a:lnTo>
                <a:close/>
              </a:path>
              <a:path w="278129" h="200660">
                <a:moveTo>
                  <a:pt x="188430" y="7264"/>
                </a:moveTo>
                <a:lnTo>
                  <a:pt x="182372" y="7264"/>
                </a:lnTo>
                <a:lnTo>
                  <a:pt x="187578" y="15024"/>
                </a:lnTo>
                <a:lnTo>
                  <a:pt x="187578" y="24955"/>
                </a:lnTo>
                <a:lnTo>
                  <a:pt x="160881" y="75308"/>
                </a:lnTo>
                <a:lnTo>
                  <a:pt x="137350" y="107784"/>
                </a:lnTo>
                <a:lnTo>
                  <a:pt x="100790" y="153177"/>
                </a:lnTo>
                <a:lnTo>
                  <a:pt x="56476" y="181406"/>
                </a:lnTo>
                <a:lnTo>
                  <a:pt x="80845" y="181406"/>
                </a:lnTo>
                <a:lnTo>
                  <a:pt x="97580" y="167885"/>
                </a:lnTo>
                <a:lnTo>
                  <a:pt x="114998" y="150304"/>
                </a:lnTo>
                <a:lnTo>
                  <a:pt x="153156" y="150304"/>
                </a:lnTo>
                <a:lnTo>
                  <a:pt x="160229" y="137348"/>
                </a:lnTo>
                <a:lnTo>
                  <a:pt x="171188" y="120943"/>
                </a:lnTo>
                <a:lnTo>
                  <a:pt x="180289" y="108267"/>
                </a:lnTo>
                <a:lnTo>
                  <a:pt x="238874" y="24955"/>
                </a:lnTo>
                <a:lnTo>
                  <a:pt x="195808" y="24955"/>
                </a:lnTo>
                <a:lnTo>
                  <a:pt x="193940" y="15334"/>
                </a:lnTo>
                <a:lnTo>
                  <a:pt x="188626" y="7391"/>
                </a:lnTo>
                <a:lnTo>
                  <a:pt x="188430" y="7264"/>
                </a:lnTo>
                <a:close/>
              </a:path>
              <a:path w="278129" h="200660">
                <a:moveTo>
                  <a:pt x="273011" y="79298"/>
                </a:moveTo>
                <a:lnTo>
                  <a:pt x="222586" y="137904"/>
                </a:lnTo>
                <a:lnTo>
                  <a:pt x="188841" y="167164"/>
                </a:lnTo>
                <a:lnTo>
                  <a:pt x="159016" y="179844"/>
                </a:lnTo>
                <a:lnTo>
                  <a:pt x="185407" y="179844"/>
                </a:lnTo>
                <a:lnTo>
                  <a:pt x="221294" y="150266"/>
                </a:lnTo>
                <a:lnTo>
                  <a:pt x="256057" y="112126"/>
                </a:lnTo>
                <a:lnTo>
                  <a:pt x="275615" y="86550"/>
                </a:lnTo>
                <a:lnTo>
                  <a:pt x="277672" y="82334"/>
                </a:lnTo>
                <a:lnTo>
                  <a:pt x="273011" y="79298"/>
                </a:lnTo>
                <a:close/>
              </a:path>
              <a:path w="278129" h="200660">
                <a:moveTo>
                  <a:pt x="253860" y="2654"/>
                </a:moveTo>
                <a:lnTo>
                  <a:pt x="210870" y="2654"/>
                </a:lnTo>
                <a:lnTo>
                  <a:pt x="208711" y="6235"/>
                </a:lnTo>
                <a:lnTo>
                  <a:pt x="195808" y="24955"/>
                </a:lnTo>
                <a:lnTo>
                  <a:pt x="238874" y="24955"/>
                </a:lnTo>
                <a:lnTo>
                  <a:pt x="249135" y="10363"/>
                </a:lnTo>
                <a:lnTo>
                  <a:pt x="253314" y="4622"/>
                </a:lnTo>
                <a:lnTo>
                  <a:pt x="253860" y="2654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24208" y="4584852"/>
            <a:ext cx="418465" cy="200660"/>
          </a:xfrm>
          <a:custGeom>
            <a:avLst/>
            <a:gdLst/>
            <a:ahLst/>
            <a:cxnLst/>
            <a:rect l="l" t="t" r="r" b="b"/>
            <a:pathLst>
              <a:path w="418464" h="200660">
                <a:moveTo>
                  <a:pt x="369285" y="16598"/>
                </a:moveTo>
                <a:lnTo>
                  <a:pt x="328447" y="16598"/>
                </a:lnTo>
                <a:lnTo>
                  <a:pt x="333070" y="20243"/>
                </a:lnTo>
                <a:lnTo>
                  <a:pt x="333066" y="26489"/>
                </a:lnTo>
                <a:lnTo>
                  <a:pt x="328646" y="39538"/>
                </a:lnTo>
                <a:lnTo>
                  <a:pt x="318250" y="55052"/>
                </a:lnTo>
                <a:lnTo>
                  <a:pt x="306200" y="70251"/>
                </a:lnTo>
                <a:lnTo>
                  <a:pt x="296811" y="82359"/>
                </a:lnTo>
                <a:lnTo>
                  <a:pt x="273663" y="115771"/>
                </a:lnTo>
                <a:lnTo>
                  <a:pt x="253699" y="154609"/>
                </a:lnTo>
                <a:lnTo>
                  <a:pt x="250710" y="172554"/>
                </a:lnTo>
                <a:lnTo>
                  <a:pt x="252802" y="184285"/>
                </a:lnTo>
                <a:lnTo>
                  <a:pt x="258492" y="192906"/>
                </a:lnTo>
                <a:lnTo>
                  <a:pt x="266902" y="198222"/>
                </a:lnTo>
                <a:lnTo>
                  <a:pt x="277152" y="200037"/>
                </a:lnTo>
                <a:lnTo>
                  <a:pt x="317783" y="184920"/>
                </a:lnTo>
                <a:lnTo>
                  <a:pt x="324095" y="179806"/>
                </a:lnTo>
                <a:lnTo>
                  <a:pt x="291642" y="179806"/>
                </a:lnTo>
                <a:lnTo>
                  <a:pt x="288010" y="175679"/>
                </a:lnTo>
                <a:lnTo>
                  <a:pt x="288010" y="168338"/>
                </a:lnTo>
                <a:lnTo>
                  <a:pt x="291437" y="155287"/>
                </a:lnTo>
                <a:lnTo>
                  <a:pt x="299872" y="139968"/>
                </a:lnTo>
                <a:lnTo>
                  <a:pt x="310545" y="124356"/>
                </a:lnTo>
                <a:lnTo>
                  <a:pt x="320687" y="110426"/>
                </a:lnTo>
                <a:lnTo>
                  <a:pt x="339293" y="84454"/>
                </a:lnTo>
                <a:lnTo>
                  <a:pt x="350884" y="68908"/>
                </a:lnTo>
                <a:lnTo>
                  <a:pt x="361203" y="54151"/>
                </a:lnTo>
                <a:lnTo>
                  <a:pt x="368604" y="40172"/>
                </a:lnTo>
                <a:lnTo>
                  <a:pt x="371389" y="27182"/>
                </a:lnTo>
                <a:lnTo>
                  <a:pt x="371336" y="26479"/>
                </a:lnTo>
                <a:lnTo>
                  <a:pt x="369285" y="16598"/>
                </a:lnTo>
                <a:close/>
              </a:path>
              <a:path w="418464" h="200660">
                <a:moveTo>
                  <a:pt x="152806" y="2654"/>
                </a:moveTo>
                <a:lnTo>
                  <a:pt x="120751" y="2654"/>
                </a:lnTo>
                <a:lnTo>
                  <a:pt x="119684" y="4584"/>
                </a:lnTo>
                <a:lnTo>
                  <a:pt x="121208" y="7264"/>
                </a:lnTo>
                <a:lnTo>
                  <a:pt x="122204" y="13111"/>
                </a:lnTo>
                <a:lnTo>
                  <a:pt x="5689" y="187578"/>
                </a:lnTo>
                <a:lnTo>
                  <a:pt x="0" y="195376"/>
                </a:lnTo>
                <a:lnTo>
                  <a:pt x="1612" y="197459"/>
                </a:lnTo>
                <a:lnTo>
                  <a:pt x="41973" y="197459"/>
                </a:lnTo>
                <a:lnTo>
                  <a:pt x="89611" y="130086"/>
                </a:lnTo>
                <a:lnTo>
                  <a:pt x="119339" y="90906"/>
                </a:lnTo>
                <a:lnTo>
                  <a:pt x="152061" y="54278"/>
                </a:lnTo>
                <a:lnTo>
                  <a:pt x="158209" y="49187"/>
                </a:lnTo>
                <a:lnTo>
                  <a:pt x="146634" y="49187"/>
                </a:lnTo>
                <a:lnTo>
                  <a:pt x="149237" y="45097"/>
                </a:lnTo>
                <a:lnTo>
                  <a:pt x="161575" y="22949"/>
                </a:lnTo>
                <a:lnTo>
                  <a:pt x="165385" y="10083"/>
                </a:lnTo>
                <a:lnTo>
                  <a:pt x="162014" y="4114"/>
                </a:lnTo>
                <a:lnTo>
                  <a:pt x="152806" y="2654"/>
                </a:lnTo>
                <a:close/>
              </a:path>
              <a:path w="418464" h="200660">
                <a:moveTo>
                  <a:pt x="261623" y="16598"/>
                </a:moveTo>
                <a:lnTo>
                  <a:pt x="221221" y="16598"/>
                </a:lnTo>
                <a:lnTo>
                  <a:pt x="225844" y="20243"/>
                </a:lnTo>
                <a:lnTo>
                  <a:pt x="225840" y="26489"/>
                </a:lnTo>
                <a:lnTo>
                  <a:pt x="221348" y="39759"/>
                </a:lnTo>
                <a:lnTo>
                  <a:pt x="210835" y="55643"/>
                </a:lnTo>
                <a:lnTo>
                  <a:pt x="198765" y="70915"/>
                </a:lnTo>
                <a:lnTo>
                  <a:pt x="189598" y="82359"/>
                </a:lnTo>
                <a:lnTo>
                  <a:pt x="113499" y="187578"/>
                </a:lnTo>
                <a:lnTo>
                  <a:pt x="107784" y="195376"/>
                </a:lnTo>
                <a:lnTo>
                  <a:pt x="109855" y="197459"/>
                </a:lnTo>
                <a:lnTo>
                  <a:pt x="149758" y="197459"/>
                </a:lnTo>
                <a:lnTo>
                  <a:pt x="197358" y="130086"/>
                </a:lnTo>
                <a:lnTo>
                  <a:pt x="226853" y="90906"/>
                </a:lnTo>
                <a:lnTo>
                  <a:pt x="259583" y="54278"/>
                </a:lnTo>
                <a:lnTo>
                  <a:pt x="271952" y="44069"/>
                </a:lnTo>
                <a:lnTo>
                  <a:pt x="260007" y="44069"/>
                </a:lnTo>
                <a:lnTo>
                  <a:pt x="262648" y="37884"/>
                </a:lnTo>
                <a:lnTo>
                  <a:pt x="263715" y="32169"/>
                </a:lnTo>
                <a:lnTo>
                  <a:pt x="263618" y="26479"/>
                </a:lnTo>
                <a:lnTo>
                  <a:pt x="261623" y="16598"/>
                </a:lnTo>
                <a:close/>
              </a:path>
              <a:path w="418464" h="200660">
                <a:moveTo>
                  <a:pt x="413842" y="79248"/>
                </a:moveTo>
                <a:lnTo>
                  <a:pt x="363464" y="137707"/>
                </a:lnTo>
                <a:lnTo>
                  <a:pt x="329605" y="167064"/>
                </a:lnTo>
                <a:lnTo>
                  <a:pt x="299999" y="179806"/>
                </a:lnTo>
                <a:lnTo>
                  <a:pt x="324095" y="179806"/>
                </a:lnTo>
                <a:lnTo>
                  <a:pt x="360553" y="150269"/>
                </a:lnTo>
                <a:lnTo>
                  <a:pt x="396331" y="112137"/>
                </a:lnTo>
                <a:lnTo>
                  <a:pt x="415988" y="86575"/>
                </a:lnTo>
                <a:lnTo>
                  <a:pt x="418020" y="82930"/>
                </a:lnTo>
                <a:lnTo>
                  <a:pt x="413842" y="79248"/>
                </a:lnTo>
                <a:close/>
              </a:path>
              <a:path w="418464" h="200660">
                <a:moveTo>
                  <a:pt x="235648" y="0"/>
                </a:moveTo>
                <a:lnTo>
                  <a:pt x="213905" y="3761"/>
                </a:lnTo>
                <a:lnTo>
                  <a:pt x="191555" y="14130"/>
                </a:lnTo>
                <a:lnTo>
                  <a:pt x="168999" y="29730"/>
                </a:lnTo>
                <a:lnTo>
                  <a:pt x="146634" y="49187"/>
                </a:lnTo>
                <a:lnTo>
                  <a:pt x="158209" y="49187"/>
                </a:lnTo>
                <a:lnTo>
                  <a:pt x="184782" y="27182"/>
                </a:lnTo>
                <a:lnTo>
                  <a:pt x="214503" y="16598"/>
                </a:lnTo>
                <a:lnTo>
                  <a:pt x="261623" y="16598"/>
                </a:lnTo>
                <a:lnTo>
                  <a:pt x="261448" y="15730"/>
                </a:lnTo>
                <a:lnTo>
                  <a:pt x="255330" y="7242"/>
                </a:lnTo>
                <a:lnTo>
                  <a:pt x="246388" y="1873"/>
                </a:lnTo>
                <a:lnTo>
                  <a:pt x="235648" y="0"/>
                </a:lnTo>
                <a:close/>
              </a:path>
              <a:path w="418464" h="200660">
                <a:moveTo>
                  <a:pt x="343471" y="0"/>
                </a:moveTo>
                <a:lnTo>
                  <a:pt x="322923" y="3321"/>
                </a:lnTo>
                <a:lnTo>
                  <a:pt x="301944" y="12528"/>
                </a:lnTo>
                <a:lnTo>
                  <a:pt x="280861" y="26489"/>
                </a:lnTo>
                <a:lnTo>
                  <a:pt x="260007" y="44069"/>
                </a:lnTo>
                <a:lnTo>
                  <a:pt x="271952" y="44069"/>
                </a:lnTo>
                <a:lnTo>
                  <a:pt x="292410" y="27182"/>
                </a:lnTo>
                <a:lnTo>
                  <a:pt x="322199" y="16598"/>
                </a:lnTo>
                <a:lnTo>
                  <a:pt x="369285" y="16598"/>
                </a:lnTo>
                <a:lnTo>
                  <a:pt x="369105" y="15730"/>
                </a:lnTo>
                <a:lnTo>
                  <a:pt x="362888" y="7242"/>
                </a:lnTo>
                <a:lnTo>
                  <a:pt x="353954" y="1873"/>
                </a:lnTo>
                <a:lnTo>
                  <a:pt x="343471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690489" y="4473587"/>
            <a:ext cx="197485" cy="311785"/>
          </a:xfrm>
          <a:custGeom>
            <a:avLst/>
            <a:gdLst/>
            <a:ahLst/>
            <a:cxnLst/>
            <a:rect l="l" t="t" r="r" b="b"/>
            <a:pathLst>
              <a:path w="197485" h="311785">
                <a:moveTo>
                  <a:pt x="182854" y="0"/>
                </a:moveTo>
                <a:lnTo>
                  <a:pt x="157905" y="26677"/>
                </a:lnTo>
                <a:lnTo>
                  <a:pt x="160432" y="32743"/>
                </a:lnTo>
                <a:lnTo>
                  <a:pt x="165484" y="36776"/>
                </a:lnTo>
                <a:lnTo>
                  <a:pt x="172478" y="38239"/>
                </a:lnTo>
                <a:lnTo>
                  <a:pt x="180447" y="36776"/>
                </a:lnTo>
                <a:lnTo>
                  <a:pt x="187572" y="32743"/>
                </a:lnTo>
                <a:lnTo>
                  <a:pt x="193231" y="26677"/>
                </a:lnTo>
                <a:lnTo>
                  <a:pt x="196799" y="19113"/>
                </a:lnTo>
                <a:lnTo>
                  <a:pt x="197245" y="11755"/>
                </a:lnTo>
                <a:lnTo>
                  <a:pt x="194875" y="5670"/>
                </a:lnTo>
                <a:lnTo>
                  <a:pt x="189980" y="1529"/>
                </a:lnTo>
                <a:lnTo>
                  <a:pt x="182854" y="0"/>
                </a:lnTo>
                <a:close/>
              </a:path>
              <a:path w="197485" h="311785">
                <a:moveTo>
                  <a:pt x="118097" y="113931"/>
                </a:moveTo>
                <a:lnTo>
                  <a:pt x="86017" y="113931"/>
                </a:lnTo>
                <a:lnTo>
                  <a:pt x="84924" y="115874"/>
                </a:lnTo>
                <a:lnTo>
                  <a:pt x="86499" y="118529"/>
                </a:lnTo>
                <a:lnTo>
                  <a:pt x="87420" y="124367"/>
                </a:lnTo>
                <a:lnTo>
                  <a:pt x="85712" y="131603"/>
                </a:lnTo>
                <a:lnTo>
                  <a:pt x="81670" y="140106"/>
                </a:lnTo>
                <a:lnTo>
                  <a:pt x="75590" y="149745"/>
                </a:lnTo>
                <a:lnTo>
                  <a:pt x="36207" y="206095"/>
                </a:lnTo>
                <a:lnTo>
                  <a:pt x="23558" y="224817"/>
                </a:lnTo>
                <a:lnTo>
                  <a:pt x="11888" y="244970"/>
                </a:lnTo>
                <a:lnTo>
                  <a:pt x="3326" y="265113"/>
                </a:lnTo>
                <a:lnTo>
                  <a:pt x="0" y="283806"/>
                </a:lnTo>
                <a:lnTo>
                  <a:pt x="2085" y="295534"/>
                </a:lnTo>
                <a:lnTo>
                  <a:pt x="7762" y="304174"/>
                </a:lnTo>
                <a:lnTo>
                  <a:pt x="16159" y="309513"/>
                </a:lnTo>
                <a:lnTo>
                  <a:pt x="26403" y="311340"/>
                </a:lnTo>
                <a:lnTo>
                  <a:pt x="67052" y="296213"/>
                </a:lnTo>
                <a:lnTo>
                  <a:pt x="73361" y="291096"/>
                </a:lnTo>
                <a:lnTo>
                  <a:pt x="40906" y="291096"/>
                </a:lnTo>
                <a:lnTo>
                  <a:pt x="37287" y="286918"/>
                </a:lnTo>
                <a:lnTo>
                  <a:pt x="37287" y="279615"/>
                </a:lnTo>
                <a:lnTo>
                  <a:pt x="40988" y="266063"/>
                </a:lnTo>
                <a:lnTo>
                  <a:pt x="49788" y="249897"/>
                </a:lnTo>
                <a:lnTo>
                  <a:pt x="60234" y="234113"/>
                </a:lnTo>
                <a:lnTo>
                  <a:pt x="113474" y="157911"/>
                </a:lnTo>
                <a:lnTo>
                  <a:pt x="126844" y="136177"/>
                </a:lnTo>
                <a:lnTo>
                  <a:pt x="130911" y="122710"/>
                </a:lnTo>
                <a:lnTo>
                  <a:pt x="127415" y="115849"/>
                </a:lnTo>
                <a:lnTo>
                  <a:pt x="118097" y="113931"/>
                </a:lnTo>
                <a:close/>
              </a:path>
              <a:path w="197485" h="311785">
                <a:moveTo>
                  <a:pt x="163144" y="190538"/>
                </a:moveTo>
                <a:lnTo>
                  <a:pt x="112712" y="248986"/>
                </a:lnTo>
                <a:lnTo>
                  <a:pt x="78826" y="278352"/>
                </a:lnTo>
                <a:lnTo>
                  <a:pt x="49174" y="291096"/>
                </a:lnTo>
                <a:lnTo>
                  <a:pt x="73361" y="291096"/>
                </a:lnTo>
                <a:lnTo>
                  <a:pt x="109810" y="261540"/>
                </a:lnTo>
                <a:lnTo>
                  <a:pt x="145568" y="223386"/>
                </a:lnTo>
                <a:lnTo>
                  <a:pt x="165214" y="197815"/>
                </a:lnTo>
                <a:lnTo>
                  <a:pt x="167271" y="194170"/>
                </a:lnTo>
                <a:lnTo>
                  <a:pt x="163144" y="190538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99772" y="4446130"/>
            <a:ext cx="231775" cy="339090"/>
          </a:xfrm>
          <a:custGeom>
            <a:avLst/>
            <a:gdLst/>
            <a:ahLst/>
            <a:cxnLst/>
            <a:rect l="l" t="t" r="r" b="b"/>
            <a:pathLst>
              <a:path w="231775" h="339089">
                <a:moveTo>
                  <a:pt x="218541" y="0"/>
                </a:moveTo>
                <a:lnTo>
                  <a:pt x="186550" y="0"/>
                </a:lnTo>
                <a:lnTo>
                  <a:pt x="185470" y="2006"/>
                </a:lnTo>
                <a:lnTo>
                  <a:pt x="187045" y="4724"/>
                </a:lnTo>
                <a:lnTo>
                  <a:pt x="187998" y="10389"/>
                </a:lnTo>
                <a:lnTo>
                  <a:pt x="186420" y="17449"/>
                </a:lnTo>
                <a:lnTo>
                  <a:pt x="182427" y="25891"/>
                </a:lnTo>
                <a:lnTo>
                  <a:pt x="176136" y="35699"/>
                </a:lnTo>
                <a:lnTo>
                  <a:pt x="36258" y="233552"/>
                </a:lnTo>
                <a:lnTo>
                  <a:pt x="23611" y="252274"/>
                </a:lnTo>
                <a:lnTo>
                  <a:pt x="11923" y="272427"/>
                </a:lnTo>
                <a:lnTo>
                  <a:pt x="3338" y="292571"/>
                </a:lnTo>
                <a:lnTo>
                  <a:pt x="0" y="311264"/>
                </a:lnTo>
                <a:lnTo>
                  <a:pt x="2092" y="322992"/>
                </a:lnTo>
                <a:lnTo>
                  <a:pt x="7786" y="331631"/>
                </a:lnTo>
                <a:lnTo>
                  <a:pt x="16207" y="336971"/>
                </a:lnTo>
                <a:lnTo>
                  <a:pt x="26479" y="338797"/>
                </a:lnTo>
                <a:lnTo>
                  <a:pt x="67327" y="323670"/>
                </a:lnTo>
                <a:lnTo>
                  <a:pt x="73639" y="318554"/>
                </a:lnTo>
                <a:lnTo>
                  <a:pt x="40932" y="318554"/>
                </a:lnTo>
                <a:lnTo>
                  <a:pt x="37312" y="314375"/>
                </a:lnTo>
                <a:lnTo>
                  <a:pt x="37312" y="307073"/>
                </a:lnTo>
                <a:lnTo>
                  <a:pt x="41010" y="293441"/>
                </a:lnTo>
                <a:lnTo>
                  <a:pt x="49807" y="277145"/>
                </a:lnTo>
                <a:lnTo>
                  <a:pt x="60260" y="261335"/>
                </a:lnTo>
                <a:lnTo>
                  <a:pt x="213956" y="43967"/>
                </a:lnTo>
                <a:lnTo>
                  <a:pt x="227285" y="22256"/>
                </a:lnTo>
                <a:lnTo>
                  <a:pt x="231232" y="8791"/>
                </a:lnTo>
                <a:lnTo>
                  <a:pt x="227687" y="1922"/>
                </a:lnTo>
                <a:lnTo>
                  <a:pt x="218541" y="0"/>
                </a:lnTo>
                <a:close/>
              </a:path>
              <a:path w="231775" h="339089">
                <a:moveTo>
                  <a:pt x="163207" y="217995"/>
                </a:moveTo>
                <a:lnTo>
                  <a:pt x="112752" y="276444"/>
                </a:lnTo>
                <a:lnTo>
                  <a:pt x="78866" y="305809"/>
                </a:lnTo>
                <a:lnTo>
                  <a:pt x="49187" y="318554"/>
                </a:lnTo>
                <a:lnTo>
                  <a:pt x="73639" y="318554"/>
                </a:lnTo>
                <a:lnTo>
                  <a:pt x="110099" y="288998"/>
                </a:lnTo>
                <a:lnTo>
                  <a:pt x="145894" y="250844"/>
                </a:lnTo>
                <a:lnTo>
                  <a:pt x="165811" y="225272"/>
                </a:lnTo>
                <a:lnTo>
                  <a:pt x="167830" y="221627"/>
                </a:lnTo>
                <a:lnTo>
                  <a:pt x="163207" y="217995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83198" y="4587481"/>
            <a:ext cx="363855" cy="314960"/>
          </a:xfrm>
          <a:custGeom>
            <a:avLst/>
            <a:gdLst/>
            <a:ahLst/>
            <a:cxnLst/>
            <a:rect l="l" t="t" r="r" b="b"/>
            <a:pathLst>
              <a:path w="363854" h="314960">
                <a:moveTo>
                  <a:pt x="29083" y="257975"/>
                </a:moveTo>
                <a:lnTo>
                  <a:pt x="20218" y="257975"/>
                </a:lnTo>
                <a:lnTo>
                  <a:pt x="12451" y="259932"/>
                </a:lnTo>
                <a:lnTo>
                  <a:pt x="6013" y="265007"/>
                </a:lnTo>
                <a:lnTo>
                  <a:pt x="1623" y="272001"/>
                </a:lnTo>
                <a:lnTo>
                  <a:pt x="0" y="279717"/>
                </a:lnTo>
                <a:lnTo>
                  <a:pt x="5773" y="296737"/>
                </a:lnTo>
                <a:lnTo>
                  <a:pt x="20143" y="307398"/>
                </a:lnTo>
                <a:lnTo>
                  <a:pt x="38688" y="312909"/>
                </a:lnTo>
                <a:lnTo>
                  <a:pt x="56984" y="314477"/>
                </a:lnTo>
                <a:lnTo>
                  <a:pt x="108308" y="305727"/>
                </a:lnTo>
                <a:lnTo>
                  <a:pt x="65290" y="305727"/>
                </a:lnTo>
                <a:lnTo>
                  <a:pt x="49812" y="304086"/>
                </a:lnTo>
                <a:lnTo>
                  <a:pt x="38457" y="299658"/>
                </a:lnTo>
                <a:lnTo>
                  <a:pt x="31466" y="293184"/>
                </a:lnTo>
                <a:lnTo>
                  <a:pt x="29083" y="285407"/>
                </a:lnTo>
                <a:lnTo>
                  <a:pt x="29083" y="280250"/>
                </a:lnTo>
                <a:lnTo>
                  <a:pt x="35712" y="277202"/>
                </a:lnTo>
                <a:lnTo>
                  <a:pt x="35712" y="264198"/>
                </a:lnTo>
                <a:lnTo>
                  <a:pt x="29083" y="257975"/>
                </a:lnTo>
                <a:close/>
              </a:path>
              <a:path w="363854" h="314960">
                <a:moveTo>
                  <a:pt x="265347" y="159029"/>
                </a:moveTo>
                <a:lnTo>
                  <a:pt x="221665" y="159029"/>
                </a:lnTo>
                <a:lnTo>
                  <a:pt x="184924" y="210769"/>
                </a:lnTo>
                <a:lnTo>
                  <a:pt x="163470" y="240452"/>
                </a:lnTo>
                <a:lnTo>
                  <a:pt x="136385" y="271445"/>
                </a:lnTo>
                <a:lnTo>
                  <a:pt x="103660" y="295838"/>
                </a:lnTo>
                <a:lnTo>
                  <a:pt x="65290" y="305727"/>
                </a:lnTo>
                <a:lnTo>
                  <a:pt x="108308" y="305727"/>
                </a:lnTo>
                <a:lnTo>
                  <a:pt x="109569" y="305511"/>
                </a:lnTo>
                <a:lnTo>
                  <a:pt x="156662" y="282025"/>
                </a:lnTo>
                <a:lnTo>
                  <a:pt x="196661" y="249133"/>
                </a:lnTo>
                <a:lnTo>
                  <a:pt x="227964" y="211950"/>
                </a:lnTo>
                <a:lnTo>
                  <a:pt x="265347" y="159029"/>
                </a:lnTo>
                <a:close/>
              </a:path>
              <a:path w="363854" h="314960">
                <a:moveTo>
                  <a:pt x="245097" y="0"/>
                </a:moveTo>
                <a:lnTo>
                  <a:pt x="212928" y="0"/>
                </a:lnTo>
                <a:lnTo>
                  <a:pt x="211886" y="1993"/>
                </a:lnTo>
                <a:lnTo>
                  <a:pt x="213423" y="4635"/>
                </a:lnTo>
                <a:lnTo>
                  <a:pt x="214339" y="10406"/>
                </a:lnTo>
                <a:lnTo>
                  <a:pt x="212645" y="17519"/>
                </a:lnTo>
                <a:lnTo>
                  <a:pt x="208622" y="25995"/>
                </a:lnTo>
                <a:lnTo>
                  <a:pt x="202552" y="35852"/>
                </a:lnTo>
                <a:lnTo>
                  <a:pt x="169443" y="83921"/>
                </a:lnTo>
                <a:lnTo>
                  <a:pt x="154036" y="106818"/>
                </a:lnTo>
                <a:lnTo>
                  <a:pt x="140398" y="129020"/>
                </a:lnTo>
                <a:lnTo>
                  <a:pt x="130656" y="149663"/>
                </a:lnTo>
                <a:lnTo>
                  <a:pt x="126936" y="167881"/>
                </a:lnTo>
                <a:lnTo>
                  <a:pt x="128670" y="180333"/>
                </a:lnTo>
                <a:lnTo>
                  <a:pt x="133799" y="189612"/>
                </a:lnTo>
                <a:lnTo>
                  <a:pt x="142211" y="195407"/>
                </a:lnTo>
                <a:lnTo>
                  <a:pt x="153797" y="197408"/>
                </a:lnTo>
                <a:lnTo>
                  <a:pt x="170280" y="194328"/>
                </a:lnTo>
                <a:lnTo>
                  <a:pt x="187798" y="185996"/>
                </a:lnTo>
                <a:lnTo>
                  <a:pt x="199033" y="178142"/>
                </a:lnTo>
                <a:lnTo>
                  <a:pt x="168935" y="178142"/>
                </a:lnTo>
                <a:lnTo>
                  <a:pt x="163690" y="172542"/>
                </a:lnTo>
                <a:lnTo>
                  <a:pt x="163690" y="165696"/>
                </a:lnTo>
                <a:lnTo>
                  <a:pt x="168752" y="149235"/>
                </a:lnTo>
                <a:lnTo>
                  <a:pt x="180862" y="128301"/>
                </a:lnTo>
                <a:lnTo>
                  <a:pt x="195403" y="107168"/>
                </a:lnTo>
                <a:lnTo>
                  <a:pt x="207759" y="90106"/>
                </a:lnTo>
                <a:lnTo>
                  <a:pt x="240385" y="44043"/>
                </a:lnTo>
                <a:lnTo>
                  <a:pt x="253791" y="22277"/>
                </a:lnTo>
                <a:lnTo>
                  <a:pt x="257876" y="8791"/>
                </a:lnTo>
                <a:lnTo>
                  <a:pt x="254394" y="1920"/>
                </a:lnTo>
                <a:lnTo>
                  <a:pt x="245097" y="0"/>
                </a:lnTo>
                <a:close/>
              </a:path>
              <a:path w="363854" h="314960">
                <a:moveTo>
                  <a:pt x="351231" y="0"/>
                </a:moveTo>
                <a:lnTo>
                  <a:pt x="319100" y="0"/>
                </a:lnTo>
                <a:lnTo>
                  <a:pt x="318109" y="1993"/>
                </a:lnTo>
                <a:lnTo>
                  <a:pt x="319671" y="4635"/>
                </a:lnTo>
                <a:lnTo>
                  <a:pt x="320642" y="10479"/>
                </a:lnTo>
                <a:lnTo>
                  <a:pt x="266280" y="95351"/>
                </a:lnTo>
                <a:lnTo>
                  <a:pt x="220570" y="150739"/>
                </a:lnTo>
                <a:lnTo>
                  <a:pt x="175640" y="178142"/>
                </a:lnTo>
                <a:lnTo>
                  <a:pt x="199033" y="178142"/>
                </a:lnTo>
                <a:lnTo>
                  <a:pt x="205282" y="173775"/>
                </a:lnTo>
                <a:lnTo>
                  <a:pt x="221665" y="159029"/>
                </a:lnTo>
                <a:lnTo>
                  <a:pt x="265347" y="159029"/>
                </a:lnTo>
                <a:lnTo>
                  <a:pt x="346570" y="44043"/>
                </a:lnTo>
                <a:lnTo>
                  <a:pt x="359898" y="22277"/>
                </a:lnTo>
                <a:lnTo>
                  <a:pt x="363859" y="8791"/>
                </a:lnTo>
                <a:lnTo>
                  <a:pt x="360341" y="1920"/>
                </a:lnTo>
                <a:lnTo>
                  <a:pt x="351231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49428" y="4375658"/>
            <a:ext cx="3132824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01581" y="4240339"/>
            <a:ext cx="7394575" cy="0"/>
          </a:xfrm>
          <a:custGeom>
            <a:avLst/>
            <a:gdLst/>
            <a:ahLst/>
            <a:cxnLst/>
            <a:rect l="l" t="t" r="r" b="b"/>
            <a:pathLst>
              <a:path w="7394575" h="0">
                <a:moveTo>
                  <a:pt x="0" y="0"/>
                </a:moveTo>
                <a:lnTo>
                  <a:pt x="7393952" y="0"/>
                </a:lnTo>
              </a:path>
            </a:pathLst>
          </a:custGeom>
          <a:ln w="5168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33936" y="1406626"/>
            <a:ext cx="1285875" cy="1132840"/>
          </a:xfrm>
          <a:custGeom>
            <a:avLst/>
            <a:gdLst/>
            <a:ahLst/>
            <a:cxnLst/>
            <a:rect l="l" t="t" r="r" b="b"/>
            <a:pathLst>
              <a:path w="1285875" h="1132839">
                <a:moveTo>
                  <a:pt x="446684" y="406260"/>
                </a:moveTo>
                <a:lnTo>
                  <a:pt x="446684" y="671042"/>
                </a:lnTo>
                <a:lnTo>
                  <a:pt x="0" y="1132712"/>
                </a:lnTo>
                <a:lnTo>
                  <a:pt x="194970" y="1132712"/>
                </a:lnTo>
                <a:lnTo>
                  <a:pt x="821803" y="479323"/>
                </a:lnTo>
                <a:lnTo>
                  <a:pt x="607072" y="479323"/>
                </a:lnTo>
                <a:lnTo>
                  <a:pt x="607072" y="408673"/>
                </a:lnTo>
                <a:lnTo>
                  <a:pt x="446684" y="406260"/>
                </a:lnTo>
                <a:close/>
              </a:path>
              <a:path w="1285875" h="1132839">
                <a:moveTo>
                  <a:pt x="1073353" y="0"/>
                </a:moveTo>
                <a:lnTo>
                  <a:pt x="607072" y="479323"/>
                </a:lnTo>
                <a:lnTo>
                  <a:pt x="821803" y="479323"/>
                </a:lnTo>
                <a:lnTo>
                  <a:pt x="1080795" y="209359"/>
                </a:lnTo>
                <a:lnTo>
                  <a:pt x="1266843" y="209359"/>
                </a:lnTo>
                <a:lnTo>
                  <a:pt x="1073353" y="0"/>
                </a:lnTo>
                <a:close/>
              </a:path>
              <a:path w="1285875" h="1132839">
                <a:moveTo>
                  <a:pt x="1266843" y="209359"/>
                </a:moveTo>
                <a:lnTo>
                  <a:pt x="1080795" y="209359"/>
                </a:lnTo>
                <a:lnTo>
                  <a:pt x="1191818" y="325488"/>
                </a:lnTo>
                <a:lnTo>
                  <a:pt x="1285494" y="229539"/>
                </a:lnTo>
                <a:lnTo>
                  <a:pt x="1266843" y="2093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24944" y="1275486"/>
            <a:ext cx="2726690" cy="1546860"/>
          </a:xfrm>
          <a:custGeom>
            <a:avLst/>
            <a:gdLst/>
            <a:ahLst/>
            <a:cxnLst/>
            <a:rect l="l" t="t" r="r" b="b"/>
            <a:pathLst>
              <a:path w="2726690" h="1546860">
                <a:moveTo>
                  <a:pt x="1493609" y="209384"/>
                </a:moveTo>
                <a:lnTo>
                  <a:pt x="1312646" y="209384"/>
                </a:lnTo>
                <a:lnTo>
                  <a:pt x="2726651" y="1546301"/>
                </a:lnTo>
                <a:lnTo>
                  <a:pt x="1493609" y="209384"/>
                </a:lnTo>
                <a:close/>
              </a:path>
              <a:path w="2726690" h="1546860">
                <a:moveTo>
                  <a:pt x="1300492" y="0"/>
                </a:moveTo>
                <a:lnTo>
                  <a:pt x="0" y="1382369"/>
                </a:lnTo>
                <a:lnTo>
                  <a:pt x="175196" y="1384820"/>
                </a:lnTo>
                <a:lnTo>
                  <a:pt x="1312646" y="209384"/>
                </a:lnTo>
                <a:lnTo>
                  <a:pt x="1493609" y="209384"/>
                </a:lnTo>
                <a:lnTo>
                  <a:pt x="13004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29094" y="183588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 h="0">
                <a:moveTo>
                  <a:pt x="0" y="0"/>
                </a:moveTo>
                <a:lnTo>
                  <a:pt x="97180" y="0"/>
                </a:lnTo>
              </a:path>
            </a:pathLst>
          </a:custGeom>
          <a:ln w="79870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28319" y="1936788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 h="0">
                <a:moveTo>
                  <a:pt x="0" y="0"/>
                </a:moveTo>
                <a:lnTo>
                  <a:pt x="97116" y="0"/>
                </a:lnTo>
              </a:path>
            </a:pathLst>
          </a:custGeom>
          <a:ln w="79908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46861" y="1835880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 h="0">
                <a:moveTo>
                  <a:pt x="0" y="0"/>
                </a:moveTo>
                <a:lnTo>
                  <a:pt x="96862" y="0"/>
                </a:lnTo>
              </a:path>
            </a:pathLst>
          </a:custGeom>
          <a:ln w="79870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47611" y="1935943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 h="0">
                <a:moveTo>
                  <a:pt x="0" y="0"/>
                </a:moveTo>
                <a:lnTo>
                  <a:pt x="97078" y="0"/>
                </a:lnTo>
              </a:path>
            </a:pathLst>
          </a:custGeom>
          <a:ln w="79870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25739" y="2395852"/>
            <a:ext cx="3007360" cy="546100"/>
          </a:xfrm>
          <a:custGeom>
            <a:avLst/>
            <a:gdLst/>
            <a:ahLst/>
            <a:cxnLst/>
            <a:rect l="l" t="t" r="r" b="b"/>
            <a:pathLst>
              <a:path w="3007359" h="546100">
                <a:moveTo>
                  <a:pt x="0" y="364885"/>
                </a:moveTo>
                <a:lnTo>
                  <a:pt x="35246" y="401084"/>
                </a:lnTo>
                <a:lnTo>
                  <a:pt x="82663" y="434647"/>
                </a:lnTo>
                <a:lnTo>
                  <a:pt x="125744" y="459063"/>
                </a:lnTo>
                <a:lnTo>
                  <a:pt x="178220" y="483233"/>
                </a:lnTo>
                <a:lnTo>
                  <a:pt x="240283" y="505550"/>
                </a:lnTo>
                <a:lnTo>
                  <a:pt x="312120" y="524404"/>
                </a:lnTo>
                <a:lnTo>
                  <a:pt x="351764" y="532029"/>
                </a:lnTo>
                <a:lnTo>
                  <a:pt x="393922" y="538186"/>
                </a:lnTo>
                <a:lnTo>
                  <a:pt x="438619" y="542672"/>
                </a:lnTo>
                <a:lnTo>
                  <a:pt x="485878" y="545287"/>
                </a:lnTo>
                <a:lnTo>
                  <a:pt x="535724" y="545829"/>
                </a:lnTo>
                <a:lnTo>
                  <a:pt x="588178" y="544098"/>
                </a:lnTo>
                <a:lnTo>
                  <a:pt x="643266" y="539892"/>
                </a:lnTo>
                <a:lnTo>
                  <a:pt x="701011" y="533010"/>
                </a:lnTo>
                <a:lnTo>
                  <a:pt x="761437" y="523252"/>
                </a:lnTo>
                <a:lnTo>
                  <a:pt x="824566" y="510415"/>
                </a:lnTo>
                <a:lnTo>
                  <a:pt x="890424" y="494299"/>
                </a:lnTo>
                <a:lnTo>
                  <a:pt x="959034" y="474702"/>
                </a:lnTo>
                <a:lnTo>
                  <a:pt x="1030419" y="451424"/>
                </a:lnTo>
                <a:lnTo>
                  <a:pt x="1039268" y="448185"/>
                </a:lnTo>
                <a:lnTo>
                  <a:pt x="304586" y="448185"/>
                </a:lnTo>
                <a:lnTo>
                  <a:pt x="77793" y="404405"/>
                </a:lnTo>
                <a:lnTo>
                  <a:pt x="5212" y="367883"/>
                </a:lnTo>
                <a:lnTo>
                  <a:pt x="1573" y="365208"/>
                </a:lnTo>
                <a:lnTo>
                  <a:pt x="0" y="364885"/>
                </a:lnTo>
                <a:close/>
              </a:path>
              <a:path w="3007359" h="546100">
                <a:moveTo>
                  <a:pt x="2497729" y="137895"/>
                </a:moveTo>
                <a:lnTo>
                  <a:pt x="2049759" y="137895"/>
                </a:lnTo>
                <a:lnTo>
                  <a:pt x="2106262" y="138722"/>
                </a:lnTo>
                <a:lnTo>
                  <a:pt x="2161356" y="141742"/>
                </a:lnTo>
                <a:lnTo>
                  <a:pt x="2215012" y="146800"/>
                </a:lnTo>
                <a:lnTo>
                  <a:pt x="2267198" y="153742"/>
                </a:lnTo>
                <a:lnTo>
                  <a:pt x="2317883" y="162416"/>
                </a:lnTo>
                <a:lnTo>
                  <a:pt x="2367036" y="172667"/>
                </a:lnTo>
                <a:lnTo>
                  <a:pt x="2414626" y="184341"/>
                </a:lnTo>
                <a:lnTo>
                  <a:pt x="2460621" y="197285"/>
                </a:lnTo>
                <a:lnTo>
                  <a:pt x="2504992" y="211344"/>
                </a:lnTo>
                <a:lnTo>
                  <a:pt x="2547706" y="226366"/>
                </a:lnTo>
                <a:lnTo>
                  <a:pt x="2588733" y="242196"/>
                </a:lnTo>
                <a:lnTo>
                  <a:pt x="2628041" y="258680"/>
                </a:lnTo>
                <a:lnTo>
                  <a:pt x="2665600" y="275665"/>
                </a:lnTo>
                <a:lnTo>
                  <a:pt x="2701379" y="292997"/>
                </a:lnTo>
                <a:lnTo>
                  <a:pt x="2735346" y="310522"/>
                </a:lnTo>
                <a:lnTo>
                  <a:pt x="2797723" y="345536"/>
                </a:lnTo>
                <a:lnTo>
                  <a:pt x="2852481" y="379477"/>
                </a:lnTo>
                <a:lnTo>
                  <a:pt x="2899372" y="411114"/>
                </a:lnTo>
                <a:lnTo>
                  <a:pt x="2938148" y="439218"/>
                </a:lnTo>
                <a:lnTo>
                  <a:pt x="2968561" y="462557"/>
                </a:lnTo>
                <a:lnTo>
                  <a:pt x="2997957" y="485942"/>
                </a:lnTo>
                <a:lnTo>
                  <a:pt x="3003304" y="490022"/>
                </a:lnTo>
                <a:lnTo>
                  <a:pt x="3006375" y="491988"/>
                </a:lnTo>
                <a:lnTo>
                  <a:pt x="3007138" y="491687"/>
                </a:lnTo>
                <a:lnTo>
                  <a:pt x="3005561" y="488964"/>
                </a:lnTo>
                <a:lnTo>
                  <a:pt x="2975455" y="456400"/>
                </a:lnTo>
                <a:lnTo>
                  <a:pt x="2946658" y="429434"/>
                </a:lnTo>
                <a:lnTo>
                  <a:pt x="2909230" y="396912"/>
                </a:lnTo>
                <a:lnTo>
                  <a:pt x="2863566" y="360005"/>
                </a:lnTo>
                <a:lnTo>
                  <a:pt x="2810066" y="319887"/>
                </a:lnTo>
                <a:lnTo>
                  <a:pt x="2749125" y="277733"/>
                </a:lnTo>
                <a:lnTo>
                  <a:pt x="2715989" y="256258"/>
                </a:lnTo>
                <a:lnTo>
                  <a:pt x="2681143" y="234714"/>
                </a:lnTo>
                <a:lnTo>
                  <a:pt x="2644635" y="213248"/>
                </a:lnTo>
                <a:lnTo>
                  <a:pt x="2606515" y="192005"/>
                </a:lnTo>
                <a:lnTo>
                  <a:pt x="2566834" y="171134"/>
                </a:lnTo>
                <a:lnTo>
                  <a:pt x="2525640" y="150779"/>
                </a:lnTo>
                <a:lnTo>
                  <a:pt x="2497729" y="137895"/>
                </a:lnTo>
                <a:close/>
              </a:path>
              <a:path w="3007359" h="546100">
                <a:moveTo>
                  <a:pt x="1875125" y="0"/>
                </a:moveTo>
                <a:lnTo>
                  <a:pt x="1817978" y="2291"/>
                </a:lnTo>
                <a:lnTo>
                  <a:pt x="1760065" y="7299"/>
                </a:lnTo>
                <a:lnTo>
                  <a:pt x="1701434" y="15172"/>
                </a:lnTo>
                <a:lnTo>
                  <a:pt x="1642136" y="26056"/>
                </a:lnTo>
                <a:lnTo>
                  <a:pt x="1582219" y="40097"/>
                </a:lnTo>
                <a:lnTo>
                  <a:pt x="1521735" y="57443"/>
                </a:lnTo>
                <a:lnTo>
                  <a:pt x="1460732" y="78240"/>
                </a:lnTo>
                <a:lnTo>
                  <a:pt x="1399261" y="102634"/>
                </a:lnTo>
                <a:lnTo>
                  <a:pt x="1337370" y="130773"/>
                </a:lnTo>
                <a:lnTo>
                  <a:pt x="1275110" y="162803"/>
                </a:lnTo>
                <a:lnTo>
                  <a:pt x="699166" y="400544"/>
                </a:lnTo>
                <a:lnTo>
                  <a:pt x="304586" y="448185"/>
                </a:lnTo>
                <a:lnTo>
                  <a:pt x="1039268" y="448185"/>
                </a:lnTo>
                <a:lnTo>
                  <a:pt x="1104603" y="424264"/>
                </a:lnTo>
                <a:lnTo>
                  <a:pt x="1181609" y="393020"/>
                </a:lnTo>
                <a:lnTo>
                  <a:pt x="1261462" y="357491"/>
                </a:lnTo>
                <a:lnTo>
                  <a:pt x="1414126" y="284037"/>
                </a:lnTo>
                <a:lnTo>
                  <a:pt x="1483001" y="254483"/>
                </a:lnTo>
                <a:lnTo>
                  <a:pt x="1550778" y="228658"/>
                </a:lnTo>
                <a:lnTo>
                  <a:pt x="1617426" y="206410"/>
                </a:lnTo>
                <a:lnTo>
                  <a:pt x="1682915" y="187584"/>
                </a:lnTo>
                <a:lnTo>
                  <a:pt x="1747213" y="172028"/>
                </a:lnTo>
                <a:lnTo>
                  <a:pt x="1810290" y="159586"/>
                </a:lnTo>
                <a:lnTo>
                  <a:pt x="1872114" y="150106"/>
                </a:lnTo>
                <a:lnTo>
                  <a:pt x="1932654" y="143433"/>
                </a:lnTo>
                <a:lnTo>
                  <a:pt x="1991879" y="139414"/>
                </a:lnTo>
                <a:lnTo>
                  <a:pt x="2049759" y="137895"/>
                </a:lnTo>
                <a:lnTo>
                  <a:pt x="2497729" y="137895"/>
                </a:lnTo>
                <a:lnTo>
                  <a:pt x="2482984" y="131089"/>
                </a:lnTo>
                <a:lnTo>
                  <a:pt x="2438915" y="112210"/>
                </a:lnTo>
                <a:lnTo>
                  <a:pt x="2393484" y="94288"/>
                </a:lnTo>
                <a:lnTo>
                  <a:pt x="2346738" y="77470"/>
                </a:lnTo>
                <a:lnTo>
                  <a:pt x="2298729" y="61904"/>
                </a:lnTo>
                <a:lnTo>
                  <a:pt x="2249506" y="47734"/>
                </a:lnTo>
                <a:lnTo>
                  <a:pt x="2199119" y="35109"/>
                </a:lnTo>
                <a:lnTo>
                  <a:pt x="2147617" y="24175"/>
                </a:lnTo>
                <a:lnTo>
                  <a:pt x="2095050" y="15078"/>
                </a:lnTo>
                <a:lnTo>
                  <a:pt x="2041467" y="7965"/>
                </a:lnTo>
                <a:lnTo>
                  <a:pt x="1986919" y="2984"/>
                </a:lnTo>
                <a:lnTo>
                  <a:pt x="1931455" y="279"/>
                </a:lnTo>
                <a:lnTo>
                  <a:pt x="1875125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68144" y="2632832"/>
            <a:ext cx="2665730" cy="530860"/>
          </a:xfrm>
          <a:custGeom>
            <a:avLst/>
            <a:gdLst/>
            <a:ahLst/>
            <a:cxnLst/>
            <a:rect l="l" t="t" r="r" b="b"/>
            <a:pathLst>
              <a:path w="2665729" h="530860">
                <a:moveTo>
                  <a:pt x="0" y="355118"/>
                </a:moveTo>
                <a:lnTo>
                  <a:pt x="27404" y="386651"/>
                </a:lnTo>
                <a:lnTo>
                  <a:pt x="71748" y="421725"/>
                </a:lnTo>
                <a:lnTo>
                  <a:pt x="113392" y="447608"/>
                </a:lnTo>
                <a:lnTo>
                  <a:pt x="164954" y="473121"/>
                </a:lnTo>
                <a:lnTo>
                  <a:pt x="226654" y="496235"/>
                </a:lnTo>
                <a:lnTo>
                  <a:pt x="298709" y="514917"/>
                </a:lnTo>
                <a:lnTo>
                  <a:pt x="338688" y="521961"/>
                </a:lnTo>
                <a:lnTo>
                  <a:pt x="381338" y="527137"/>
                </a:lnTo>
                <a:lnTo>
                  <a:pt x="426685" y="530189"/>
                </a:lnTo>
                <a:lnTo>
                  <a:pt x="474758" y="530863"/>
                </a:lnTo>
                <a:lnTo>
                  <a:pt x="525584" y="528907"/>
                </a:lnTo>
                <a:lnTo>
                  <a:pt x="579189" y="524066"/>
                </a:lnTo>
                <a:lnTo>
                  <a:pt x="635601" y="516087"/>
                </a:lnTo>
                <a:lnTo>
                  <a:pt x="694847" y="504714"/>
                </a:lnTo>
                <a:lnTo>
                  <a:pt x="756956" y="489696"/>
                </a:lnTo>
                <a:lnTo>
                  <a:pt x="821953" y="470777"/>
                </a:lnTo>
                <a:lnTo>
                  <a:pt x="889866" y="447703"/>
                </a:lnTo>
                <a:lnTo>
                  <a:pt x="920296" y="435901"/>
                </a:lnTo>
                <a:lnTo>
                  <a:pt x="270012" y="435901"/>
                </a:lnTo>
                <a:lnTo>
                  <a:pt x="69007" y="393358"/>
                </a:lnTo>
                <a:lnTo>
                  <a:pt x="4678" y="357852"/>
                </a:lnTo>
                <a:lnTo>
                  <a:pt x="1249" y="355135"/>
                </a:lnTo>
                <a:lnTo>
                  <a:pt x="0" y="355118"/>
                </a:lnTo>
                <a:close/>
              </a:path>
              <a:path w="2665729" h="530860">
                <a:moveTo>
                  <a:pt x="2214073" y="134332"/>
                </a:moveTo>
                <a:lnTo>
                  <a:pt x="1803881" y="134332"/>
                </a:lnTo>
                <a:lnTo>
                  <a:pt x="1857999" y="134690"/>
                </a:lnTo>
                <a:lnTo>
                  <a:pt x="1910680" y="137541"/>
                </a:lnTo>
                <a:lnTo>
                  <a:pt x="1961890" y="142700"/>
                </a:lnTo>
                <a:lnTo>
                  <a:pt x="2011596" y="149982"/>
                </a:lnTo>
                <a:lnTo>
                  <a:pt x="2059763" y="159200"/>
                </a:lnTo>
                <a:lnTo>
                  <a:pt x="2106356" y="170169"/>
                </a:lnTo>
                <a:lnTo>
                  <a:pt x="2151343" y="182702"/>
                </a:lnTo>
                <a:lnTo>
                  <a:pt x="2194687" y="196615"/>
                </a:lnTo>
                <a:lnTo>
                  <a:pt x="2236356" y="211721"/>
                </a:lnTo>
                <a:lnTo>
                  <a:pt x="2276315" y="227834"/>
                </a:lnTo>
                <a:lnTo>
                  <a:pt x="2314530" y="244769"/>
                </a:lnTo>
                <a:lnTo>
                  <a:pt x="2350967" y="262340"/>
                </a:lnTo>
                <a:lnTo>
                  <a:pt x="2385591" y="280361"/>
                </a:lnTo>
                <a:lnTo>
                  <a:pt x="2449266" y="317010"/>
                </a:lnTo>
                <a:lnTo>
                  <a:pt x="2505280" y="353231"/>
                </a:lnTo>
                <a:lnTo>
                  <a:pt x="2553360" y="387536"/>
                </a:lnTo>
                <a:lnTo>
                  <a:pt x="2593233" y="418439"/>
                </a:lnTo>
                <a:lnTo>
                  <a:pt x="2624626" y="444454"/>
                </a:lnTo>
                <a:lnTo>
                  <a:pt x="2655215" y="471061"/>
                </a:lnTo>
                <a:lnTo>
                  <a:pt x="2660875" y="475875"/>
                </a:lnTo>
                <a:lnTo>
                  <a:pt x="2664209" y="478353"/>
                </a:lnTo>
                <a:lnTo>
                  <a:pt x="2665184" y="478308"/>
                </a:lnTo>
                <a:lnTo>
                  <a:pt x="2663765" y="475555"/>
                </a:lnTo>
                <a:lnTo>
                  <a:pt x="2633742" y="440341"/>
                </a:lnTo>
                <a:lnTo>
                  <a:pt x="2604733" y="410977"/>
                </a:lnTo>
                <a:lnTo>
                  <a:pt x="2566976" y="375664"/>
                </a:lnTo>
                <a:lnTo>
                  <a:pt x="2520908" y="335820"/>
                </a:lnTo>
                <a:lnTo>
                  <a:pt x="2466967" y="292863"/>
                </a:lnTo>
                <a:lnTo>
                  <a:pt x="2405590" y="248209"/>
                </a:lnTo>
                <a:lnTo>
                  <a:pt x="2372251" y="225689"/>
                </a:lnTo>
                <a:lnTo>
                  <a:pt x="2337216" y="203276"/>
                </a:lnTo>
                <a:lnTo>
                  <a:pt x="2300542" y="181148"/>
                </a:lnTo>
                <a:lnTo>
                  <a:pt x="2262282" y="159482"/>
                </a:lnTo>
                <a:lnTo>
                  <a:pt x="2222491" y="138455"/>
                </a:lnTo>
                <a:lnTo>
                  <a:pt x="2214073" y="134332"/>
                </a:lnTo>
                <a:close/>
              </a:path>
              <a:path w="2665729" h="530860">
                <a:moveTo>
                  <a:pt x="1699411" y="0"/>
                </a:moveTo>
                <a:lnTo>
                  <a:pt x="1645518" y="459"/>
                </a:lnTo>
                <a:lnTo>
                  <a:pt x="1590806" y="3862"/>
                </a:lnTo>
                <a:lnTo>
                  <a:pt x="1535329" y="10383"/>
                </a:lnTo>
                <a:lnTo>
                  <a:pt x="1479141" y="20201"/>
                </a:lnTo>
                <a:lnTo>
                  <a:pt x="1422298" y="33493"/>
                </a:lnTo>
                <a:lnTo>
                  <a:pt x="1364854" y="50435"/>
                </a:lnTo>
                <a:lnTo>
                  <a:pt x="1306864" y="71206"/>
                </a:lnTo>
                <a:lnTo>
                  <a:pt x="1248383" y="95982"/>
                </a:lnTo>
                <a:lnTo>
                  <a:pt x="1189465" y="124941"/>
                </a:lnTo>
                <a:lnTo>
                  <a:pt x="1130164" y="158259"/>
                </a:lnTo>
                <a:lnTo>
                  <a:pt x="619722" y="389522"/>
                </a:lnTo>
                <a:lnTo>
                  <a:pt x="270012" y="435901"/>
                </a:lnTo>
                <a:lnTo>
                  <a:pt x="920296" y="435901"/>
                </a:lnTo>
                <a:lnTo>
                  <a:pt x="960723" y="420222"/>
                </a:lnTo>
                <a:lnTo>
                  <a:pt x="1034550" y="388079"/>
                </a:lnTo>
                <a:lnTo>
                  <a:pt x="1111375" y="351020"/>
                </a:lnTo>
                <a:lnTo>
                  <a:pt x="1257827" y="273992"/>
                </a:lnTo>
                <a:lnTo>
                  <a:pt x="1323334" y="243545"/>
                </a:lnTo>
                <a:lnTo>
                  <a:pt x="1387711" y="217263"/>
                </a:lnTo>
                <a:lnTo>
                  <a:pt x="1450926" y="194962"/>
                </a:lnTo>
                <a:lnTo>
                  <a:pt x="1512944" y="176455"/>
                </a:lnTo>
                <a:lnTo>
                  <a:pt x="1573731" y="161556"/>
                </a:lnTo>
                <a:lnTo>
                  <a:pt x="1633252" y="150081"/>
                </a:lnTo>
                <a:lnTo>
                  <a:pt x="1691474" y="141842"/>
                </a:lnTo>
                <a:lnTo>
                  <a:pt x="1748362" y="136654"/>
                </a:lnTo>
                <a:lnTo>
                  <a:pt x="1803881" y="134332"/>
                </a:lnTo>
                <a:lnTo>
                  <a:pt x="2214073" y="134332"/>
                </a:lnTo>
                <a:lnTo>
                  <a:pt x="2181224" y="118244"/>
                </a:lnTo>
                <a:lnTo>
                  <a:pt x="2138536" y="99026"/>
                </a:lnTo>
                <a:lnTo>
                  <a:pt x="2094482" y="80979"/>
                </a:lnTo>
                <a:lnTo>
                  <a:pt x="2049115" y="64280"/>
                </a:lnTo>
                <a:lnTo>
                  <a:pt x="2002492" y="49105"/>
                </a:lnTo>
                <a:lnTo>
                  <a:pt x="1954665" y="35632"/>
                </a:lnTo>
                <a:lnTo>
                  <a:pt x="1905691" y="24039"/>
                </a:lnTo>
                <a:lnTo>
                  <a:pt x="1855624" y="14501"/>
                </a:lnTo>
                <a:lnTo>
                  <a:pt x="1804519" y="7198"/>
                </a:lnTo>
                <a:lnTo>
                  <a:pt x="1752429" y="2305"/>
                </a:lnTo>
                <a:lnTo>
                  <a:pt x="1699411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00926" y="915988"/>
            <a:ext cx="2790611" cy="2543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800350" y="3280168"/>
            <a:ext cx="962660" cy="652780"/>
          </a:xfrm>
          <a:custGeom>
            <a:avLst/>
            <a:gdLst/>
            <a:ahLst/>
            <a:cxnLst/>
            <a:rect l="l" t="t" r="r" b="b"/>
            <a:pathLst>
              <a:path w="962660" h="652779">
                <a:moveTo>
                  <a:pt x="127825" y="0"/>
                </a:moveTo>
                <a:lnTo>
                  <a:pt x="0" y="0"/>
                </a:lnTo>
                <a:lnTo>
                  <a:pt x="0" y="652716"/>
                </a:lnTo>
                <a:lnTo>
                  <a:pt x="81889" y="652716"/>
                </a:lnTo>
                <a:lnTo>
                  <a:pt x="81889" y="79362"/>
                </a:lnTo>
                <a:lnTo>
                  <a:pt x="179093" y="79362"/>
                </a:lnTo>
                <a:lnTo>
                  <a:pt x="127825" y="0"/>
                </a:lnTo>
                <a:close/>
              </a:path>
              <a:path w="962660" h="652779">
                <a:moveTo>
                  <a:pt x="179093" y="79362"/>
                </a:moveTo>
                <a:lnTo>
                  <a:pt x="83578" y="79362"/>
                </a:lnTo>
                <a:lnTo>
                  <a:pt x="452031" y="652716"/>
                </a:lnTo>
                <a:lnTo>
                  <a:pt x="510590" y="652716"/>
                </a:lnTo>
                <a:lnTo>
                  <a:pt x="578385" y="547179"/>
                </a:lnTo>
                <a:lnTo>
                  <a:pt x="481304" y="547179"/>
                </a:lnTo>
                <a:lnTo>
                  <a:pt x="179093" y="79362"/>
                </a:lnTo>
                <a:close/>
              </a:path>
              <a:path w="962660" h="652779">
                <a:moveTo>
                  <a:pt x="962545" y="79362"/>
                </a:moveTo>
                <a:lnTo>
                  <a:pt x="880567" y="79362"/>
                </a:lnTo>
                <a:lnTo>
                  <a:pt x="880567" y="652716"/>
                </a:lnTo>
                <a:lnTo>
                  <a:pt x="962545" y="652716"/>
                </a:lnTo>
                <a:lnTo>
                  <a:pt x="962545" y="79362"/>
                </a:lnTo>
                <a:close/>
              </a:path>
              <a:path w="962660" h="652779">
                <a:moveTo>
                  <a:pt x="962545" y="0"/>
                </a:moveTo>
                <a:lnTo>
                  <a:pt x="834732" y="0"/>
                </a:lnTo>
                <a:lnTo>
                  <a:pt x="481304" y="547179"/>
                </a:lnTo>
                <a:lnTo>
                  <a:pt x="578385" y="547179"/>
                </a:lnTo>
                <a:lnTo>
                  <a:pt x="878903" y="79362"/>
                </a:lnTo>
                <a:lnTo>
                  <a:pt x="962545" y="79362"/>
                </a:lnTo>
                <a:lnTo>
                  <a:pt x="9625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816286" y="3432518"/>
            <a:ext cx="568960" cy="508634"/>
          </a:xfrm>
          <a:custGeom>
            <a:avLst/>
            <a:gdLst/>
            <a:ahLst/>
            <a:cxnLst/>
            <a:rect l="l" t="t" r="r" b="b"/>
            <a:pathLst>
              <a:path w="568960" h="508635">
                <a:moveTo>
                  <a:pt x="337934" y="0"/>
                </a:moveTo>
                <a:lnTo>
                  <a:pt x="217716" y="0"/>
                </a:lnTo>
                <a:lnTo>
                  <a:pt x="170889" y="2053"/>
                </a:lnTo>
                <a:lnTo>
                  <a:pt x="130421" y="8215"/>
                </a:lnTo>
                <a:lnTo>
                  <a:pt x="68795" y="32880"/>
                </a:lnTo>
                <a:lnTo>
                  <a:pt x="38710" y="60217"/>
                </a:lnTo>
                <a:lnTo>
                  <a:pt x="17210" y="97013"/>
                </a:lnTo>
                <a:lnTo>
                  <a:pt x="4303" y="143256"/>
                </a:lnTo>
                <a:lnTo>
                  <a:pt x="0" y="198932"/>
                </a:lnTo>
                <a:lnTo>
                  <a:pt x="0" y="306235"/>
                </a:lnTo>
                <a:lnTo>
                  <a:pt x="4251" y="362397"/>
                </a:lnTo>
                <a:lnTo>
                  <a:pt x="16997" y="409297"/>
                </a:lnTo>
                <a:lnTo>
                  <a:pt x="38227" y="446922"/>
                </a:lnTo>
                <a:lnTo>
                  <a:pt x="67932" y="475259"/>
                </a:lnTo>
                <a:lnTo>
                  <a:pt x="126757" y="499840"/>
                </a:lnTo>
                <a:lnTo>
                  <a:pt x="164989" y="505988"/>
                </a:lnTo>
                <a:lnTo>
                  <a:pt x="209080" y="508038"/>
                </a:lnTo>
                <a:lnTo>
                  <a:pt x="344830" y="508038"/>
                </a:lnTo>
                <a:lnTo>
                  <a:pt x="396951" y="506120"/>
                </a:lnTo>
                <a:lnTo>
                  <a:pt x="441715" y="500343"/>
                </a:lnTo>
                <a:lnTo>
                  <a:pt x="479168" y="490673"/>
                </a:lnTo>
                <a:lnTo>
                  <a:pt x="535259" y="456830"/>
                </a:lnTo>
                <a:lnTo>
                  <a:pt x="546843" y="440524"/>
                </a:lnTo>
                <a:lnTo>
                  <a:pt x="254190" y="440524"/>
                </a:lnTo>
                <a:lnTo>
                  <a:pt x="208019" y="438708"/>
                </a:lnTo>
                <a:lnTo>
                  <a:pt x="169592" y="433262"/>
                </a:lnTo>
                <a:lnTo>
                  <a:pt x="115836" y="411492"/>
                </a:lnTo>
                <a:lnTo>
                  <a:pt x="85183" y="368514"/>
                </a:lnTo>
                <a:lnTo>
                  <a:pt x="74942" y="299427"/>
                </a:lnTo>
                <a:lnTo>
                  <a:pt x="74942" y="268516"/>
                </a:lnTo>
                <a:lnTo>
                  <a:pt x="568617" y="268516"/>
                </a:lnTo>
                <a:lnTo>
                  <a:pt x="568617" y="213563"/>
                </a:lnTo>
                <a:lnTo>
                  <a:pt x="567703" y="200875"/>
                </a:lnTo>
                <a:lnTo>
                  <a:pt x="91808" y="200875"/>
                </a:lnTo>
                <a:lnTo>
                  <a:pt x="95838" y="162980"/>
                </a:lnTo>
                <a:lnTo>
                  <a:pt x="113014" y="108939"/>
                </a:lnTo>
                <a:lnTo>
                  <a:pt x="144455" y="81727"/>
                </a:lnTo>
                <a:lnTo>
                  <a:pt x="203919" y="69206"/>
                </a:lnTo>
                <a:lnTo>
                  <a:pt x="245046" y="67652"/>
                </a:lnTo>
                <a:lnTo>
                  <a:pt x="529325" y="67652"/>
                </a:lnTo>
                <a:lnTo>
                  <a:pt x="503212" y="40563"/>
                </a:lnTo>
                <a:lnTo>
                  <a:pt x="472985" y="22818"/>
                </a:lnTo>
                <a:lnTo>
                  <a:pt x="435379" y="10142"/>
                </a:lnTo>
                <a:lnTo>
                  <a:pt x="390371" y="2535"/>
                </a:lnTo>
                <a:lnTo>
                  <a:pt x="337934" y="0"/>
                </a:lnTo>
                <a:close/>
              </a:path>
              <a:path w="568960" h="508635">
                <a:moveTo>
                  <a:pt x="568617" y="351599"/>
                </a:moveTo>
                <a:lnTo>
                  <a:pt x="493788" y="351599"/>
                </a:lnTo>
                <a:lnTo>
                  <a:pt x="490213" y="376441"/>
                </a:lnTo>
                <a:lnTo>
                  <a:pt x="483230" y="396774"/>
                </a:lnTo>
                <a:lnTo>
                  <a:pt x="442038" y="431234"/>
                </a:lnTo>
                <a:lnTo>
                  <a:pt x="391183" y="439487"/>
                </a:lnTo>
                <a:lnTo>
                  <a:pt x="357047" y="440524"/>
                </a:lnTo>
                <a:lnTo>
                  <a:pt x="546843" y="440524"/>
                </a:lnTo>
                <a:lnTo>
                  <a:pt x="553780" y="430760"/>
                </a:lnTo>
                <a:lnTo>
                  <a:pt x="564905" y="398910"/>
                </a:lnTo>
                <a:lnTo>
                  <a:pt x="568511" y="362397"/>
                </a:lnTo>
                <a:lnTo>
                  <a:pt x="568617" y="351599"/>
                </a:lnTo>
                <a:close/>
              </a:path>
              <a:path w="568960" h="508635">
                <a:moveTo>
                  <a:pt x="529325" y="67652"/>
                </a:moveTo>
                <a:lnTo>
                  <a:pt x="354749" y="67652"/>
                </a:lnTo>
                <a:lnTo>
                  <a:pt x="410820" y="71664"/>
                </a:lnTo>
                <a:lnTo>
                  <a:pt x="454455" y="83703"/>
                </a:lnTo>
                <a:lnTo>
                  <a:pt x="485639" y="103780"/>
                </a:lnTo>
                <a:lnTo>
                  <a:pt x="504360" y="131904"/>
                </a:lnTo>
                <a:lnTo>
                  <a:pt x="510603" y="168084"/>
                </a:lnTo>
                <a:lnTo>
                  <a:pt x="510603" y="200875"/>
                </a:lnTo>
                <a:lnTo>
                  <a:pt x="567703" y="200875"/>
                </a:lnTo>
                <a:lnTo>
                  <a:pt x="564523" y="156715"/>
                </a:lnTo>
                <a:lnTo>
                  <a:pt x="552248" y="108939"/>
                </a:lnTo>
                <a:lnTo>
                  <a:pt x="531808" y="70229"/>
                </a:lnTo>
                <a:lnTo>
                  <a:pt x="529325" y="676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28642" y="3427641"/>
            <a:ext cx="907415" cy="505459"/>
          </a:xfrm>
          <a:custGeom>
            <a:avLst/>
            <a:gdLst/>
            <a:ahLst/>
            <a:cxnLst/>
            <a:rect l="l" t="t" r="r" b="b"/>
            <a:pathLst>
              <a:path w="907414" h="505460">
                <a:moveTo>
                  <a:pt x="67729" y="7708"/>
                </a:moveTo>
                <a:lnTo>
                  <a:pt x="0" y="7708"/>
                </a:lnTo>
                <a:lnTo>
                  <a:pt x="0" y="505244"/>
                </a:lnTo>
                <a:lnTo>
                  <a:pt x="72745" y="505244"/>
                </a:lnTo>
                <a:lnTo>
                  <a:pt x="72745" y="193027"/>
                </a:lnTo>
                <a:lnTo>
                  <a:pt x="78201" y="148079"/>
                </a:lnTo>
                <a:lnTo>
                  <a:pt x="94559" y="113108"/>
                </a:lnTo>
                <a:lnTo>
                  <a:pt x="121807" y="88120"/>
                </a:lnTo>
                <a:lnTo>
                  <a:pt x="159934" y="73123"/>
                </a:lnTo>
                <a:lnTo>
                  <a:pt x="208927" y="68122"/>
                </a:lnTo>
                <a:lnTo>
                  <a:pt x="458530" y="68122"/>
                </a:lnTo>
                <a:lnTo>
                  <a:pt x="457542" y="66268"/>
                </a:lnTo>
                <a:lnTo>
                  <a:pt x="67729" y="66268"/>
                </a:lnTo>
                <a:lnTo>
                  <a:pt x="67729" y="7708"/>
                </a:lnTo>
                <a:close/>
              </a:path>
              <a:path w="907414" h="505460">
                <a:moveTo>
                  <a:pt x="458530" y="68122"/>
                </a:moveTo>
                <a:lnTo>
                  <a:pt x="281597" y="68122"/>
                </a:lnTo>
                <a:lnTo>
                  <a:pt x="320172" y="70093"/>
                </a:lnTo>
                <a:lnTo>
                  <a:pt x="352050" y="75985"/>
                </a:lnTo>
                <a:lnTo>
                  <a:pt x="395871" y="99402"/>
                </a:lnTo>
                <a:lnTo>
                  <a:pt x="416772" y="140107"/>
                </a:lnTo>
                <a:lnTo>
                  <a:pt x="423748" y="203835"/>
                </a:lnTo>
                <a:lnTo>
                  <a:pt x="423748" y="505244"/>
                </a:lnTo>
                <a:lnTo>
                  <a:pt x="496392" y="505244"/>
                </a:lnTo>
                <a:lnTo>
                  <a:pt x="496392" y="210578"/>
                </a:lnTo>
                <a:lnTo>
                  <a:pt x="497985" y="177917"/>
                </a:lnTo>
                <a:lnTo>
                  <a:pt x="502756" y="150126"/>
                </a:lnTo>
                <a:lnTo>
                  <a:pt x="510692" y="127221"/>
                </a:lnTo>
                <a:lnTo>
                  <a:pt x="521779" y="109220"/>
                </a:lnTo>
                <a:lnTo>
                  <a:pt x="541799" y="91630"/>
                </a:lnTo>
                <a:lnTo>
                  <a:pt x="471055" y="91630"/>
                </a:lnTo>
                <a:lnTo>
                  <a:pt x="458530" y="68122"/>
                </a:lnTo>
                <a:close/>
              </a:path>
              <a:path w="907414" h="505460">
                <a:moveTo>
                  <a:pt x="879230" y="68122"/>
                </a:moveTo>
                <a:lnTo>
                  <a:pt x="696849" y="68122"/>
                </a:lnTo>
                <a:lnTo>
                  <a:pt x="757160" y="75205"/>
                </a:lnTo>
                <a:lnTo>
                  <a:pt x="800209" y="96446"/>
                </a:lnTo>
                <a:lnTo>
                  <a:pt x="826020" y="131837"/>
                </a:lnTo>
                <a:lnTo>
                  <a:pt x="834618" y="181368"/>
                </a:lnTo>
                <a:lnTo>
                  <a:pt x="834618" y="505244"/>
                </a:lnTo>
                <a:lnTo>
                  <a:pt x="907364" y="505244"/>
                </a:lnTo>
                <a:lnTo>
                  <a:pt x="907364" y="171665"/>
                </a:lnTo>
                <a:lnTo>
                  <a:pt x="904253" y="132172"/>
                </a:lnTo>
                <a:lnTo>
                  <a:pt x="894921" y="97718"/>
                </a:lnTo>
                <a:lnTo>
                  <a:pt x="879364" y="68272"/>
                </a:lnTo>
                <a:lnTo>
                  <a:pt x="879230" y="68122"/>
                </a:lnTo>
                <a:close/>
              </a:path>
              <a:path w="907414" h="505460">
                <a:moveTo>
                  <a:pt x="718883" y="0"/>
                </a:moveTo>
                <a:lnTo>
                  <a:pt x="630885" y="0"/>
                </a:lnTo>
                <a:lnTo>
                  <a:pt x="574957" y="5723"/>
                </a:lnTo>
                <a:lnTo>
                  <a:pt x="529653" y="22898"/>
                </a:lnTo>
                <a:lnTo>
                  <a:pt x="495007" y="51531"/>
                </a:lnTo>
                <a:lnTo>
                  <a:pt x="471055" y="91630"/>
                </a:lnTo>
                <a:lnTo>
                  <a:pt x="541799" y="91630"/>
                </a:lnTo>
                <a:lnTo>
                  <a:pt x="542198" y="91279"/>
                </a:lnTo>
                <a:lnTo>
                  <a:pt x="569625" y="78432"/>
                </a:lnTo>
                <a:lnTo>
                  <a:pt x="604030" y="70704"/>
                </a:lnTo>
                <a:lnTo>
                  <a:pt x="645388" y="68122"/>
                </a:lnTo>
                <a:lnTo>
                  <a:pt x="879230" y="68122"/>
                </a:lnTo>
                <a:lnTo>
                  <a:pt x="857580" y="43802"/>
                </a:lnTo>
                <a:lnTo>
                  <a:pt x="830145" y="24592"/>
                </a:lnTo>
                <a:lnTo>
                  <a:pt x="797894" y="10909"/>
                </a:lnTo>
                <a:lnTo>
                  <a:pt x="760812" y="2722"/>
                </a:lnTo>
                <a:lnTo>
                  <a:pt x="718883" y="0"/>
                </a:lnTo>
                <a:close/>
              </a:path>
              <a:path w="907414" h="505460">
                <a:moveTo>
                  <a:pt x="331571" y="0"/>
                </a:moveTo>
                <a:lnTo>
                  <a:pt x="214083" y="0"/>
                </a:lnTo>
                <a:lnTo>
                  <a:pt x="187306" y="838"/>
                </a:lnTo>
                <a:lnTo>
                  <a:pt x="143323" y="7640"/>
                </a:lnTo>
                <a:lnTo>
                  <a:pt x="94534" y="34080"/>
                </a:lnTo>
                <a:lnTo>
                  <a:pt x="69367" y="66268"/>
                </a:lnTo>
                <a:lnTo>
                  <a:pt x="457542" y="66268"/>
                </a:lnTo>
                <a:lnTo>
                  <a:pt x="449689" y="51531"/>
                </a:lnTo>
                <a:lnTo>
                  <a:pt x="419325" y="22898"/>
                </a:lnTo>
                <a:lnTo>
                  <a:pt x="379955" y="5723"/>
                </a:lnTo>
                <a:lnTo>
                  <a:pt x="3315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95772" y="3452228"/>
            <a:ext cx="568960" cy="646430"/>
          </a:xfrm>
          <a:custGeom>
            <a:avLst/>
            <a:gdLst/>
            <a:ahLst/>
            <a:cxnLst/>
            <a:rect l="l" t="t" r="r" b="b"/>
            <a:pathLst>
              <a:path w="568960" h="646429">
                <a:moveTo>
                  <a:pt x="69723" y="7480"/>
                </a:moveTo>
                <a:lnTo>
                  <a:pt x="0" y="7480"/>
                </a:lnTo>
                <a:lnTo>
                  <a:pt x="0" y="645934"/>
                </a:lnTo>
                <a:lnTo>
                  <a:pt x="74917" y="645934"/>
                </a:lnTo>
                <a:lnTo>
                  <a:pt x="74917" y="417652"/>
                </a:lnTo>
                <a:lnTo>
                  <a:pt x="162274" y="417652"/>
                </a:lnTo>
                <a:lnTo>
                  <a:pt x="117627" y="399973"/>
                </a:lnTo>
                <a:lnTo>
                  <a:pt x="85661" y="357565"/>
                </a:lnTo>
                <a:lnTo>
                  <a:pt x="74917" y="291439"/>
                </a:lnTo>
                <a:lnTo>
                  <a:pt x="75018" y="200494"/>
                </a:lnTo>
                <a:lnTo>
                  <a:pt x="80365" y="152306"/>
                </a:lnTo>
                <a:lnTo>
                  <a:pt x="96714" y="114114"/>
                </a:lnTo>
                <a:lnTo>
                  <a:pt x="123973" y="86834"/>
                </a:lnTo>
                <a:lnTo>
                  <a:pt x="133968" y="82550"/>
                </a:lnTo>
                <a:lnTo>
                  <a:pt x="69723" y="82550"/>
                </a:lnTo>
                <a:lnTo>
                  <a:pt x="69723" y="7480"/>
                </a:lnTo>
                <a:close/>
              </a:path>
              <a:path w="568960" h="646429">
                <a:moveTo>
                  <a:pt x="162274" y="417652"/>
                </a:moveTo>
                <a:lnTo>
                  <a:pt x="76771" y="417652"/>
                </a:lnTo>
                <a:lnTo>
                  <a:pt x="83959" y="434897"/>
                </a:lnTo>
                <a:lnTo>
                  <a:pt x="119037" y="471284"/>
                </a:lnTo>
                <a:lnTo>
                  <a:pt x="156205" y="483884"/>
                </a:lnTo>
                <a:lnTo>
                  <a:pt x="207556" y="488149"/>
                </a:lnTo>
                <a:lnTo>
                  <a:pt x="350621" y="488149"/>
                </a:lnTo>
                <a:lnTo>
                  <a:pt x="405326" y="485259"/>
                </a:lnTo>
                <a:lnTo>
                  <a:pt x="451564" y="476611"/>
                </a:lnTo>
                <a:lnTo>
                  <a:pt x="489338" y="462239"/>
                </a:lnTo>
                <a:lnTo>
                  <a:pt x="534064" y="423062"/>
                </a:lnTo>
                <a:lnTo>
                  <a:pt x="220548" y="423062"/>
                </a:lnTo>
                <a:lnTo>
                  <a:pt x="187964" y="421621"/>
                </a:lnTo>
                <a:lnTo>
                  <a:pt x="162274" y="417652"/>
                </a:lnTo>
                <a:close/>
              </a:path>
              <a:path w="568960" h="646429">
                <a:moveTo>
                  <a:pt x="530752" y="65011"/>
                </a:moveTo>
                <a:lnTo>
                  <a:pt x="360197" y="65011"/>
                </a:lnTo>
                <a:lnTo>
                  <a:pt x="395314" y="67083"/>
                </a:lnTo>
                <a:lnTo>
                  <a:pt x="424761" y="73312"/>
                </a:lnTo>
                <a:lnTo>
                  <a:pt x="466598" y="98310"/>
                </a:lnTo>
                <a:lnTo>
                  <a:pt x="486979" y="138796"/>
                </a:lnTo>
                <a:lnTo>
                  <a:pt x="493667" y="199593"/>
                </a:lnTo>
                <a:lnTo>
                  <a:pt x="493712" y="293179"/>
                </a:lnTo>
                <a:lnTo>
                  <a:pt x="491437" y="328704"/>
                </a:lnTo>
                <a:lnTo>
                  <a:pt x="473133" y="381579"/>
                </a:lnTo>
                <a:lnTo>
                  <a:pt x="439188" y="409528"/>
                </a:lnTo>
                <a:lnTo>
                  <a:pt x="387694" y="421565"/>
                </a:lnTo>
                <a:lnTo>
                  <a:pt x="354088" y="423062"/>
                </a:lnTo>
                <a:lnTo>
                  <a:pt x="534064" y="423062"/>
                </a:lnTo>
                <a:lnTo>
                  <a:pt x="540573" y="414988"/>
                </a:lnTo>
                <a:lnTo>
                  <a:pt x="556239" y="379423"/>
                </a:lnTo>
                <a:lnTo>
                  <a:pt x="565645" y="335435"/>
                </a:lnTo>
                <a:lnTo>
                  <a:pt x="568782" y="282981"/>
                </a:lnTo>
                <a:lnTo>
                  <a:pt x="568782" y="199593"/>
                </a:lnTo>
                <a:lnTo>
                  <a:pt x="564579" y="146669"/>
                </a:lnTo>
                <a:lnTo>
                  <a:pt x="551971" y="101873"/>
                </a:lnTo>
                <a:lnTo>
                  <a:pt x="530960" y="65212"/>
                </a:lnTo>
                <a:lnTo>
                  <a:pt x="530752" y="65011"/>
                </a:lnTo>
                <a:close/>
              </a:path>
              <a:path w="568960" h="646429">
                <a:moveTo>
                  <a:pt x="362927" y="0"/>
                </a:moveTo>
                <a:lnTo>
                  <a:pt x="220548" y="0"/>
                </a:lnTo>
                <a:lnTo>
                  <a:pt x="167074" y="5158"/>
                </a:lnTo>
                <a:lnTo>
                  <a:pt x="124391" y="20634"/>
                </a:lnTo>
                <a:lnTo>
                  <a:pt x="92512" y="46430"/>
                </a:lnTo>
                <a:lnTo>
                  <a:pt x="71450" y="82550"/>
                </a:lnTo>
                <a:lnTo>
                  <a:pt x="133968" y="82550"/>
                </a:lnTo>
                <a:lnTo>
                  <a:pt x="162150" y="70467"/>
                </a:lnTo>
                <a:lnTo>
                  <a:pt x="211251" y="65011"/>
                </a:lnTo>
                <a:lnTo>
                  <a:pt x="530752" y="65011"/>
                </a:lnTo>
                <a:lnTo>
                  <a:pt x="501548" y="36689"/>
                </a:lnTo>
                <a:lnTo>
                  <a:pt x="463737" y="16309"/>
                </a:lnTo>
                <a:lnTo>
                  <a:pt x="417530" y="4078"/>
                </a:lnTo>
                <a:lnTo>
                  <a:pt x="3629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07912" y="3275050"/>
            <a:ext cx="504190" cy="657860"/>
          </a:xfrm>
          <a:custGeom>
            <a:avLst/>
            <a:gdLst/>
            <a:ahLst/>
            <a:cxnLst/>
            <a:rect l="l" t="t" r="r" b="b"/>
            <a:pathLst>
              <a:path w="504190" h="657860">
                <a:moveTo>
                  <a:pt x="68922" y="0"/>
                </a:moveTo>
                <a:lnTo>
                  <a:pt x="0" y="0"/>
                </a:lnTo>
                <a:lnTo>
                  <a:pt x="0" y="657834"/>
                </a:lnTo>
                <a:lnTo>
                  <a:pt x="68922" y="657834"/>
                </a:lnTo>
                <a:lnTo>
                  <a:pt x="68922" y="394335"/>
                </a:lnTo>
                <a:lnTo>
                  <a:pt x="71414" y="355857"/>
                </a:lnTo>
                <a:lnTo>
                  <a:pt x="78876" y="324108"/>
                </a:lnTo>
                <a:lnTo>
                  <a:pt x="91286" y="299082"/>
                </a:lnTo>
                <a:lnTo>
                  <a:pt x="108623" y="280771"/>
                </a:lnTo>
                <a:lnTo>
                  <a:pt x="120877" y="274256"/>
                </a:lnTo>
                <a:lnTo>
                  <a:pt x="68922" y="274256"/>
                </a:lnTo>
                <a:lnTo>
                  <a:pt x="68922" y="0"/>
                </a:lnTo>
                <a:close/>
              </a:path>
              <a:path w="504190" h="657860">
                <a:moveTo>
                  <a:pt x="480285" y="250748"/>
                </a:moveTo>
                <a:lnTo>
                  <a:pt x="284543" y="250748"/>
                </a:lnTo>
                <a:lnTo>
                  <a:pt x="327188" y="252680"/>
                </a:lnTo>
                <a:lnTo>
                  <a:pt x="362369" y="258470"/>
                </a:lnTo>
                <a:lnTo>
                  <a:pt x="410209" y="281584"/>
                </a:lnTo>
                <a:lnTo>
                  <a:pt x="433600" y="336543"/>
                </a:lnTo>
                <a:lnTo>
                  <a:pt x="435152" y="363486"/>
                </a:lnTo>
                <a:lnTo>
                  <a:pt x="435152" y="657834"/>
                </a:lnTo>
                <a:lnTo>
                  <a:pt x="504037" y="657834"/>
                </a:lnTo>
                <a:lnTo>
                  <a:pt x="504037" y="344360"/>
                </a:lnTo>
                <a:lnTo>
                  <a:pt x="499318" y="296344"/>
                </a:lnTo>
                <a:lnTo>
                  <a:pt x="485159" y="257060"/>
                </a:lnTo>
                <a:lnTo>
                  <a:pt x="480285" y="250748"/>
                </a:lnTo>
                <a:close/>
              </a:path>
              <a:path w="504190" h="657860">
                <a:moveTo>
                  <a:pt x="334111" y="187223"/>
                </a:moveTo>
                <a:lnTo>
                  <a:pt x="235597" y="187223"/>
                </a:lnTo>
                <a:lnTo>
                  <a:pt x="202900" y="188222"/>
                </a:lnTo>
                <a:lnTo>
                  <a:pt x="150451" y="196337"/>
                </a:lnTo>
                <a:lnTo>
                  <a:pt x="111241" y="215436"/>
                </a:lnTo>
                <a:lnTo>
                  <a:pt x="81199" y="250798"/>
                </a:lnTo>
                <a:lnTo>
                  <a:pt x="70586" y="274256"/>
                </a:lnTo>
                <a:lnTo>
                  <a:pt x="120877" y="274256"/>
                </a:lnTo>
                <a:lnTo>
                  <a:pt x="133378" y="267609"/>
                </a:lnTo>
                <a:lnTo>
                  <a:pt x="168003" y="258230"/>
                </a:lnTo>
                <a:lnTo>
                  <a:pt x="212498" y="252616"/>
                </a:lnTo>
                <a:lnTo>
                  <a:pt x="266865" y="250748"/>
                </a:lnTo>
                <a:lnTo>
                  <a:pt x="480285" y="250748"/>
                </a:lnTo>
                <a:lnTo>
                  <a:pt x="461560" y="226506"/>
                </a:lnTo>
                <a:lnTo>
                  <a:pt x="428520" y="204682"/>
                </a:lnTo>
                <a:lnTo>
                  <a:pt x="386037" y="191588"/>
                </a:lnTo>
                <a:lnTo>
                  <a:pt x="334111" y="1872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613804" y="3467023"/>
            <a:ext cx="0" cy="466090"/>
          </a:xfrm>
          <a:custGeom>
            <a:avLst/>
            <a:gdLst/>
            <a:ahLst/>
            <a:cxnLst/>
            <a:rect l="l" t="t" r="r" b="b"/>
            <a:pathLst>
              <a:path w="0" h="466089">
                <a:moveTo>
                  <a:pt x="0" y="0"/>
                </a:moveTo>
                <a:lnTo>
                  <a:pt x="0" y="465899"/>
                </a:lnTo>
              </a:path>
            </a:pathLst>
          </a:custGeom>
          <a:ln w="75056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630644" y="3271570"/>
            <a:ext cx="0" cy="86360"/>
          </a:xfrm>
          <a:custGeom>
            <a:avLst/>
            <a:gdLst/>
            <a:ahLst/>
            <a:cxnLst/>
            <a:rect l="l" t="t" r="r" b="b"/>
            <a:pathLst>
              <a:path w="0" h="86360">
                <a:moveTo>
                  <a:pt x="0" y="0"/>
                </a:moveTo>
                <a:lnTo>
                  <a:pt x="0" y="85864"/>
                </a:lnTo>
              </a:path>
            </a:pathLst>
          </a:custGeom>
          <a:ln w="7508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702145" y="3447351"/>
            <a:ext cx="536575" cy="493395"/>
          </a:xfrm>
          <a:custGeom>
            <a:avLst/>
            <a:gdLst/>
            <a:ahLst/>
            <a:cxnLst/>
            <a:rect l="l" t="t" r="r" b="b"/>
            <a:pathLst>
              <a:path w="536575" h="493395">
                <a:moveTo>
                  <a:pt x="66776" y="320535"/>
                </a:moveTo>
                <a:lnTo>
                  <a:pt x="0" y="320535"/>
                </a:lnTo>
                <a:lnTo>
                  <a:pt x="0" y="349656"/>
                </a:lnTo>
                <a:lnTo>
                  <a:pt x="3916" y="393327"/>
                </a:lnTo>
                <a:lnTo>
                  <a:pt x="35281" y="456123"/>
                </a:lnTo>
                <a:lnTo>
                  <a:pt x="86029" y="483053"/>
                </a:lnTo>
                <a:lnTo>
                  <a:pt x="157466" y="491916"/>
                </a:lnTo>
                <a:lnTo>
                  <a:pt x="205676" y="493013"/>
                </a:lnTo>
                <a:lnTo>
                  <a:pt x="337705" y="493013"/>
                </a:lnTo>
                <a:lnTo>
                  <a:pt x="380135" y="491837"/>
                </a:lnTo>
                <a:lnTo>
                  <a:pt x="446206" y="482432"/>
                </a:lnTo>
                <a:lnTo>
                  <a:pt x="498770" y="455167"/>
                </a:lnTo>
                <a:lnTo>
                  <a:pt x="519962" y="427431"/>
                </a:lnTo>
                <a:lnTo>
                  <a:pt x="168097" y="427431"/>
                </a:lnTo>
                <a:lnTo>
                  <a:pt x="142519" y="426236"/>
                </a:lnTo>
                <a:lnTo>
                  <a:pt x="103355" y="416635"/>
                </a:lnTo>
                <a:lnTo>
                  <a:pt x="72594" y="382630"/>
                </a:lnTo>
                <a:lnTo>
                  <a:pt x="66776" y="344131"/>
                </a:lnTo>
                <a:lnTo>
                  <a:pt x="66776" y="320535"/>
                </a:lnTo>
                <a:close/>
              </a:path>
              <a:path w="536575" h="493395">
                <a:moveTo>
                  <a:pt x="332752" y="0"/>
                </a:moveTo>
                <a:lnTo>
                  <a:pt x="222326" y="0"/>
                </a:lnTo>
                <a:lnTo>
                  <a:pt x="164114" y="1926"/>
                </a:lnTo>
                <a:lnTo>
                  <a:pt x="115582" y="7705"/>
                </a:lnTo>
                <a:lnTo>
                  <a:pt x="76775" y="17337"/>
                </a:lnTo>
                <a:lnTo>
                  <a:pt x="29388" y="46661"/>
                </a:lnTo>
                <a:lnTo>
                  <a:pt x="8393" y="91718"/>
                </a:lnTo>
                <a:lnTo>
                  <a:pt x="5765" y="149085"/>
                </a:lnTo>
                <a:lnTo>
                  <a:pt x="7753" y="180850"/>
                </a:lnTo>
                <a:lnTo>
                  <a:pt x="23650" y="229850"/>
                </a:lnTo>
                <a:lnTo>
                  <a:pt x="56202" y="259956"/>
                </a:lnTo>
                <a:lnTo>
                  <a:pt x="109730" y="274676"/>
                </a:lnTo>
                <a:lnTo>
                  <a:pt x="144653" y="276517"/>
                </a:lnTo>
                <a:lnTo>
                  <a:pt x="366306" y="276517"/>
                </a:lnTo>
                <a:lnTo>
                  <a:pt x="393827" y="277680"/>
                </a:lnTo>
                <a:lnTo>
                  <a:pt x="434343" y="287050"/>
                </a:lnTo>
                <a:lnTo>
                  <a:pt x="459833" y="315410"/>
                </a:lnTo>
                <a:lnTo>
                  <a:pt x="463994" y="347713"/>
                </a:lnTo>
                <a:lnTo>
                  <a:pt x="463922" y="352374"/>
                </a:lnTo>
                <a:lnTo>
                  <a:pt x="456287" y="392949"/>
                </a:lnTo>
                <a:lnTo>
                  <a:pt x="417075" y="421055"/>
                </a:lnTo>
                <a:lnTo>
                  <a:pt x="361395" y="426718"/>
                </a:lnTo>
                <a:lnTo>
                  <a:pt x="321741" y="427431"/>
                </a:lnTo>
                <a:lnTo>
                  <a:pt x="519962" y="427431"/>
                </a:lnTo>
                <a:lnTo>
                  <a:pt x="531874" y="395238"/>
                </a:lnTo>
                <a:lnTo>
                  <a:pt x="536028" y="354355"/>
                </a:lnTo>
                <a:lnTo>
                  <a:pt x="535962" y="351510"/>
                </a:lnTo>
                <a:lnTo>
                  <a:pt x="532893" y="311563"/>
                </a:lnTo>
                <a:lnTo>
                  <a:pt x="507820" y="252111"/>
                </a:lnTo>
                <a:lnTo>
                  <a:pt x="463775" y="223621"/>
                </a:lnTo>
                <a:lnTo>
                  <a:pt x="398106" y="212313"/>
                </a:lnTo>
                <a:lnTo>
                  <a:pt x="354533" y="210896"/>
                </a:lnTo>
                <a:lnTo>
                  <a:pt x="164744" y="210896"/>
                </a:lnTo>
                <a:lnTo>
                  <a:pt x="140500" y="209898"/>
                </a:lnTo>
                <a:lnTo>
                  <a:pt x="92748" y="194906"/>
                </a:lnTo>
                <a:lnTo>
                  <a:pt x="77597" y="149085"/>
                </a:lnTo>
                <a:lnTo>
                  <a:pt x="77597" y="131190"/>
                </a:lnTo>
                <a:lnTo>
                  <a:pt x="91066" y="86374"/>
                </a:lnTo>
                <a:lnTo>
                  <a:pt x="138880" y="68845"/>
                </a:lnTo>
                <a:lnTo>
                  <a:pt x="202971" y="65697"/>
                </a:lnTo>
                <a:lnTo>
                  <a:pt x="507783" y="65697"/>
                </a:lnTo>
                <a:lnTo>
                  <a:pt x="499683" y="49871"/>
                </a:lnTo>
                <a:lnTo>
                  <a:pt x="485889" y="34721"/>
                </a:lnTo>
                <a:lnTo>
                  <a:pt x="460563" y="19507"/>
                </a:lnTo>
                <a:lnTo>
                  <a:pt x="426613" y="8659"/>
                </a:lnTo>
                <a:lnTo>
                  <a:pt x="384017" y="2162"/>
                </a:lnTo>
                <a:lnTo>
                  <a:pt x="332752" y="0"/>
                </a:lnTo>
                <a:close/>
              </a:path>
              <a:path w="536575" h="493395">
                <a:moveTo>
                  <a:pt x="507783" y="65697"/>
                </a:moveTo>
                <a:lnTo>
                  <a:pt x="328485" y="65697"/>
                </a:lnTo>
                <a:lnTo>
                  <a:pt x="359895" y="66327"/>
                </a:lnTo>
                <a:lnTo>
                  <a:pt x="385416" y="68229"/>
                </a:lnTo>
                <a:lnTo>
                  <a:pt x="432774" y="85239"/>
                </a:lnTo>
                <a:lnTo>
                  <a:pt x="450723" y="140690"/>
                </a:lnTo>
                <a:lnTo>
                  <a:pt x="450723" y="145287"/>
                </a:lnTo>
                <a:lnTo>
                  <a:pt x="517423" y="145287"/>
                </a:lnTo>
                <a:lnTo>
                  <a:pt x="517423" y="119951"/>
                </a:lnTo>
                <a:lnTo>
                  <a:pt x="515451" y="92486"/>
                </a:lnTo>
                <a:lnTo>
                  <a:pt x="509538" y="69126"/>
                </a:lnTo>
                <a:lnTo>
                  <a:pt x="507783" y="6569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432503" y="3254311"/>
            <a:ext cx="0" cy="678815"/>
          </a:xfrm>
          <a:custGeom>
            <a:avLst/>
            <a:gdLst/>
            <a:ahLst/>
            <a:cxnLst/>
            <a:rect l="l" t="t" r="r" b="b"/>
            <a:pathLst>
              <a:path w="0" h="678814">
                <a:moveTo>
                  <a:pt x="0" y="0"/>
                </a:moveTo>
                <a:lnTo>
                  <a:pt x="0" y="678611"/>
                </a:lnTo>
              </a:path>
            </a:pathLst>
          </a:custGeom>
          <a:ln w="82130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543038" y="3447326"/>
            <a:ext cx="526415" cy="485775"/>
          </a:xfrm>
          <a:custGeom>
            <a:avLst/>
            <a:gdLst/>
            <a:ahLst/>
            <a:cxnLst/>
            <a:rect l="l" t="t" r="r" b="b"/>
            <a:pathLst>
              <a:path w="526415" h="485775">
                <a:moveTo>
                  <a:pt x="66878" y="7569"/>
                </a:moveTo>
                <a:lnTo>
                  <a:pt x="0" y="7569"/>
                </a:lnTo>
                <a:lnTo>
                  <a:pt x="0" y="485559"/>
                </a:lnTo>
                <a:lnTo>
                  <a:pt x="71958" y="485559"/>
                </a:lnTo>
                <a:lnTo>
                  <a:pt x="71958" y="213791"/>
                </a:lnTo>
                <a:lnTo>
                  <a:pt x="74537" y="174094"/>
                </a:lnTo>
                <a:lnTo>
                  <a:pt x="82286" y="141330"/>
                </a:lnTo>
                <a:lnTo>
                  <a:pt x="95221" y="115488"/>
                </a:lnTo>
                <a:lnTo>
                  <a:pt x="113360" y="96558"/>
                </a:lnTo>
                <a:lnTo>
                  <a:pt x="126075" y="89903"/>
                </a:lnTo>
                <a:lnTo>
                  <a:pt x="66878" y="89903"/>
                </a:lnTo>
                <a:lnTo>
                  <a:pt x="66878" y="7569"/>
                </a:lnTo>
                <a:close/>
              </a:path>
              <a:path w="526415" h="485775">
                <a:moveTo>
                  <a:pt x="501271" y="65697"/>
                </a:moveTo>
                <a:lnTo>
                  <a:pt x="296989" y="65697"/>
                </a:lnTo>
                <a:lnTo>
                  <a:pt x="341503" y="67677"/>
                </a:lnTo>
                <a:lnTo>
                  <a:pt x="378191" y="73625"/>
                </a:lnTo>
                <a:lnTo>
                  <a:pt x="428066" y="97459"/>
                </a:lnTo>
                <a:lnTo>
                  <a:pt x="447486" y="130817"/>
                </a:lnTo>
                <a:lnTo>
                  <a:pt x="453999" y="181787"/>
                </a:lnTo>
                <a:lnTo>
                  <a:pt x="453999" y="485559"/>
                </a:lnTo>
                <a:lnTo>
                  <a:pt x="525945" y="485559"/>
                </a:lnTo>
                <a:lnTo>
                  <a:pt x="525945" y="162166"/>
                </a:lnTo>
                <a:lnTo>
                  <a:pt x="521021" y="112618"/>
                </a:lnTo>
                <a:lnTo>
                  <a:pt x="506251" y="72077"/>
                </a:lnTo>
                <a:lnTo>
                  <a:pt x="501271" y="65697"/>
                </a:lnTo>
                <a:close/>
              </a:path>
              <a:path w="526415" h="485775">
                <a:moveTo>
                  <a:pt x="348780" y="0"/>
                </a:moveTo>
                <a:lnTo>
                  <a:pt x="240753" y="0"/>
                </a:lnTo>
                <a:lnTo>
                  <a:pt x="206626" y="1054"/>
                </a:lnTo>
                <a:lnTo>
                  <a:pt x="151824" y="9488"/>
                </a:lnTo>
                <a:lnTo>
                  <a:pt x="111061" y="29199"/>
                </a:lnTo>
                <a:lnTo>
                  <a:pt x="79758" y="65697"/>
                </a:lnTo>
                <a:lnTo>
                  <a:pt x="68643" y="89903"/>
                </a:lnTo>
                <a:lnTo>
                  <a:pt x="126075" y="89903"/>
                </a:lnTo>
                <a:lnTo>
                  <a:pt x="139188" y="83040"/>
                </a:lnTo>
                <a:lnTo>
                  <a:pt x="175317" y="73398"/>
                </a:lnTo>
                <a:lnTo>
                  <a:pt x="221723" y="67620"/>
                </a:lnTo>
                <a:lnTo>
                  <a:pt x="278383" y="65697"/>
                </a:lnTo>
                <a:lnTo>
                  <a:pt x="501271" y="65697"/>
                </a:lnTo>
                <a:lnTo>
                  <a:pt x="481639" y="40544"/>
                </a:lnTo>
                <a:lnTo>
                  <a:pt x="447188" y="18020"/>
                </a:lnTo>
                <a:lnTo>
                  <a:pt x="402900" y="4505"/>
                </a:lnTo>
                <a:lnTo>
                  <a:pt x="34878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064589" y="3454895"/>
            <a:ext cx="567055" cy="478155"/>
          </a:xfrm>
          <a:custGeom>
            <a:avLst/>
            <a:gdLst/>
            <a:ahLst/>
            <a:cxnLst/>
            <a:rect l="l" t="t" r="r" b="b"/>
            <a:pathLst>
              <a:path w="567054" h="478154">
                <a:moveTo>
                  <a:pt x="76047" y="0"/>
                </a:moveTo>
                <a:lnTo>
                  <a:pt x="0" y="0"/>
                </a:lnTo>
                <a:lnTo>
                  <a:pt x="240753" y="477989"/>
                </a:lnTo>
                <a:lnTo>
                  <a:pt x="325983" y="477989"/>
                </a:lnTo>
                <a:lnTo>
                  <a:pt x="359077" y="412305"/>
                </a:lnTo>
                <a:lnTo>
                  <a:pt x="283464" y="412305"/>
                </a:lnTo>
                <a:lnTo>
                  <a:pt x="76047" y="0"/>
                </a:lnTo>
                <a:close/>
              </a:path>
              <a:path w="567054" h="478154">
                <a:moveTo>
                  <a:pt x="566813" y="0"/>
                </a:moveTo>
                <a:lnTo>
                  <a:pt x="490804" y="0"/>
                </a:lnTo>
                <a:lnTo>
                  <a:pt x="283464" y="412305"/>
                </a:lnTo>
                <a:lnTo>
                  <a:pt x="359077" y="412305"/>
                </a:lnTo>
                <a:lnTo>
                  <a:pt x="566813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14041" y="3447326"/>
            <a:ext cx="546100" cy="493395"/>
          </a:xfrm>
          <a:custGeom>
            <a:avLst/>
            <a:gdLst/>
            <a:ahLst/>
            <a:cxnLst/>
            <a:rect l="l" t="t" r="r" b="b"/>
            <a:pathLst>
              <a:path w="546100" h="493395">
                <a:moveTo>
                  <a:pt x="324485" y="0"/>
                </a:moveTo>
                <a:lnTo>
                  <a:pt x="209003" y="0"/>
                </a:lnTo>
                <a:lnTo>
                  <a:pt x="164044" y="2006"/>
                </a:lnTo>
                <a:lnTo>
                  <a:pt x="125241" y="8007"/>
                </a:lnTo>
                <a:lnTo>
                  <a:pt x="66128" y="31864"/>
                </a:lnTo>
                <a:lnTo>
                  <a:pt x="37167" y="58456"/>
                </a:lnTo>
                <a:lnTo>
                  <a:pt x="16505" y="94208"/>
                </a:lnTo>
                <a:lnTo>
                  <a:pt x="4122" y="139095"/>
                </a:lnTo>
                <a:lnTo>
                  <a:pt x="0" y="193090"/>
                </a:lnTo>
                <a:lnTo>
                  <a:pt x="0" y="297256"/>
                </a:lnTo>
                <a:lnTo>
                  <a:pt x="4083" y="351718"/>
                </a:lnTo>
                <a:lnTo>
                  <a:pt x="16322" y="397229"/>
                </a:lnTo>
                <a:lnTo>
                  <a:pt x="36701" y="433764"/>
                </a:lnTo>
                <a:lnTo>
                  <a:pt x="65201" y="461302"/>
                </a:lnTo>
                <a:lnTo>
                  <a:pt x="121627" y="485090"/>
                </a:lnTo>
                <a:lnTo>
                  <a:pt x="200609" y="493039"/>
                </a:lnTo>
                <a:lnTo>
                  <a:pt x="330936" y="493039"/>
                </a:lnTo>
                <a:lnTo>
                  <a:pt x="381006" y="491166"/>
                </a:lnTo>
                <a:lnTo>
                  <a:pt x="424027" y="485543"/>
                </a:lnTo>
                <a:lnTo>
                  <a:pt x="488962" y="463016"/>
                </a:lnTo>
                <a:lnTo>
                  <a:pt x="525092" y="427456"/>
                </a:lnTo>
                <a:lnTo>
                  <a:pt x="244144" y="427456"/>
                </a:lnTo>
                <a:lnTo>
                  <a:pt x="199733" y="425692"/>
                </a:lnTo>
                <a:lnTo>
                  <a:pt x="133293" y="411618"/>
                </a:lnTo>
                <a:lnTo>
                  <a:pt x="94006" y="381630"/>
                </a:lnTo>
                <a:lnTo>
                  <a:pt x="74387" y="327278"/>
                </a:lnTo>
                <a:lnTo>
                  <a:pt x="71932" y="290588"/>
                </a:lnTo>
                <a:lnTo>
                  <a:pt x="71932" y="260565"/>
                </a:lnTo>
                <a:lnTo>
                  <a:pt x="545922" y="260565"/>
                </a:lnTo>
                <a:lnTo>
                  <a:pt x="545922" y="207213"/>
                </a:lnTo>
                <a:lnTo>
                  <a:pt x="545049" y="194957"/>
                </a:lnTo>
                <a:lnTo>
                  <a:pt x="71932" y="194957"/>
                </a:lnTo>
                <a:lnTo>
                  <a:pt x="75885" y="158183"/>
                </a:lnTo>
                <a:lnTo>
                  <a:pt x="92292" y="105685"/>
                </a:lnTo>
                <a:lnTo>
                  <a:pt x="122450" y="79332"/>
                </a:lnTo>
                <a:lnTo>
                  <a:pt x="179537" y="67213"/>
                </a:lnTo>
                <a:lnTo>
                  <a:pt x="218973" y="65697"/>
                </a:lnTo>
                <a:lnTo>
                  <a:pt x="508278" y="65697"/>
                </a:lnTo>
                <a:lnTo>
                  <a:pt x="483209" y="39420"/>
                </a:lnTo>
                <a:lnTo>
                  <a:pt x="454149" y="22202"/>
                </a:lnTo>
                <a:lnTo>
                  <a:pt x="418025" y="9880"/>
                </a:lnTo>
                <a:lnTo>
                  <a:pt x="374812" y="2473"/>
                </a:lnTo>
                <a:lnTo>
                  <a:pt x="324485" y="0"/>
                </a:lnTo>
                <a:close/>
              </a:path>
              <a:path w="546100" h="493395">
                <a:moveTo>
                  <a:pt x="545922" y="341198"/>
                </a:moveTo>
                <a:lnTo>
                  <a:pt x="474065" y="341198"/>
                </a:lnTo>
                <a:lnTo>
                  <a:pt x="470725" y="365317"/>
                </a:lnTo>
                <a:lnTo>
                  <a:pt x="464023" y="385089"/>
                </a:lnTo>
                <a:lnTo>
                  <a:pt x="424407" y="418492"/>
                </a:lnTo>
                <a:lnTo>
                  <a:pt x="375485" y="426459"/>
                </a:lnTo>
                <a:lnTo>
                  <a:pt x="342696" y="427456"/>
                </a:lnTo>
                <a:lnTo>
                  <a:pt x="525092" y="427456"/>
                </a:lnTo>
                <a:lnTo>
                  <a:pt x="531677" y="418104"/>
                </a:lnTo>
                <a:lnTo>
                  <a:pt x="542360" y="387180"/>
                </a:lnTo>
                <a:lnTo>
                  <a:pt x="545814" y="351718"/>
                </a:lnTo>
                <a:lnTo>
                  <a:pt x="545922" y="341198"/>
                </a:lnTo>
                <a:close/>
              </a:path>
              <a:path w="546100" h="493395">
                <a:moveTo>
                  <a:pt x="508278" y="65697"/>
                </a:moveTo>
                <a:lnTo>
                  <a:pt x="324485" y="65697"/>
                </a:lnTo>
                <a:lnTo>
                  <a:pt x="389915" y="71780"/>
                </a:lnTo>
                <a:lnTo>
                  <a:pt x="436660" y="90038"/>
                </a:lnTo>
                <a:lnTo>
                  <a:pt x="464713" y="120480"/>
                </a:lnTo>
                <a:lnTo>
                  <a:pt x="474065" y="163118"/>
                </a:lnTo>
                <a:lnTo>
                  <a:pt x="474065" y="194957"/>
                </a:lnTo>
                <a:lnTo>
                  <a:pt x="545049" y="194957"/>
                </a:lnTo>
                <a:lnTo>
                  <a:pt x="541997" y="152075"/>
                </a:lnTo>
                <a:lnTo>
                  <a:pt x="530212" y="105685"/>
                </a:lnTo>
                <a:lnTo>
                  <a:pt x="510630" y="68161"/>
                </a:lnTo>
                <a:lnTo>
                  <a:pt x="508278" y="65697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189084" y="3447351"/>
            <a:ext cx="535940" cy="493395"/>
          </a:xfrm>
          <a:custGeom>
            <a:avLst/>
            <a:gdLst/>
            <a:ahLst/>
            <a:cxnLst/>
            <a:rect l="l" t="t" r="r" b="b"/>
            <a:pathLst>
              <a:path w="535940" h="493395">
                <a:moveTo>
                  <a:pt x="66827" y="320535"/>
                </a:moveTo>
                <a:lnTo>
                  <a:pt x="0" y="320535"/>
                </a:lnTo>
                <a:lnTo>
                  <a:pt x="0" y="349656"/>
                </a:lnTo>
                <a:lnTo>
                  <a:pt x="3914" y="393327"/>
                </a:lnTo>
                <a:lnTo>
                  <a:pt x="35227" y="456123"/>
                </a:lnTo>
                <a:lnTo>
                  <a:pt x="86042" y="483053"/>
                </a:lnTo>
                <a:lnTo>
                  <a:pt x="157503" y="491916"/>
                </a:lnTo>
                <a:lnTo>
                  <a:pt x="205625" y="493013"/>
                </a:lnTo>
                <a:lnTo>
                  <a:pt x="337769" y="493013"/>
                </a:lnTo>
                <a:lnTo>
                  <a:pt x="380172" y="491837"/>
                </a:lnTo>
                <a:lnTo>
                  <a:pt x="446209" y="482432"/>
                </a:lnTo>
                <a:lnTo>
                  <a:pt x="498720" y="455167"/>
                </a:lnTo>
                <a:lnTo>
                  <a:pt x="519870" y="427431"/>
                </a:lnTo>
                <a:lnTo>
                  <a:pt x="168046" y="427431"/>
                </a:lnTo>
                <a:lnTo>
                  <a:pt x="142450" y="426236"/>
                </a:lnTo>
                <a:lnTo>
                  <a:pt x="103307" y="416635"/>
                </a:lnTo>
                <a:lnTo>
                  <a:pt x="72566" y="382630"/>
                </a:lnTo>
                <a:lnTo>
                  <a:pt x="66827" y="344131"/>
                </a:lnTo>
                <a:lnTo>
                  <a:pt x="66827" y="320535"/>
                </a:lnTo>
                <a:close/>
              </a:path>
              <a:path w="535940" h="493395">
                <a:moveTo>
                  <a:pt x="332625" y="0"/>
                </a:moveTo>
                <a:lnTo>
                  <a:pt x="222351" y="0"/>
                </a:lnTo>
                <a:lnTo>
                  <a:pt x="164099" y="1926"/>
                </a:lnTo>
                <a:lnTo>
                  <a:pt x="115547" y="7705"/>
                </a:lnTo>
                <a:lnTo>
                  <a:pt x="76697" y="17337"/>
                </a:lnTo>
                <a:lnTo>
                  <a:pt x="29303" y="46661"/>
                </a:lnTo>
                <a:lnTo>
                  <a:pt x="8418" y="91718"/>
                </a:lnTo>
                <a:lnTo>
                  <a:pt x="5803" y="149085"/>
                </a:lnTo>
                <a:lnTo>
                  <a:pt x="7790" y="180850"/>
                </a:lnTo>
                <a:lnTo>
                  <a:pt x="23698" y="229850"/>
                </a:lnTo>
                <a:lnTo>
                  <a:pt x="56221" y="259956"/>
                </a:lnTo>
                <a:lnTo>
                  <a:pt x="109721" y="274676"/>
                </a:lnTo>
                <a:lnTo>
                  <a:pt x="144614" y="276517"/>
                </a:lnTo>
                <a:lnTo>
                  <a:pt x="366141" y="276517"/>
                </a:lnTo>
                <a:lnTo>
                  <a:pt x="393693" y="277680"/>
                </a:lnTo>
                <a:lnTo>
                  <a:pt x="434210" y="287050"/>
                </a:lnTo>
                <a:lnTo>
                  <a:pt x="459808" y="315410"/>
                </a:lnTo>
                <a:lnTo>
                  <a:pt x="464045" y="347713"/>
                </a:lnTo>
                <a:lnTo>
                  <a:pt x="463972" y="352374"/>
                </a:lnTo>
                <a:lnTo>
                  <a:pt x="456298" y="392949"/>
                </a:lnTo>
                <a:lnTo>
                  <a:pt x="416970" y="421055"/>
                </a:lnTo>
                <a:lnTo>
                  <a:pt x="361443" y="426718"/>
                </a:lnTo>
                <a:lnTo>
                  <a:pt x="321906" y="427431"/>
                </a:lnTo>
                <a:lnTo>
                  <a:pt x="519870" y="427431"/>
                </a:lnTo>
                <a:lnTo>
                  <a:pt x="531741" y="395238"/>
                </a:lnTo>
                <a:lnTo>
                  <a:pt x="535876" y="354355"/>
                </a:lnTo>
                <a:lnTo>
                  <a:pt x="535810" y="351510"/>
                </a:lnTo>
                <a:lnTo>
                  <a:pt x="532753" y="311563"/>
                </a:lnTo>
                <a:lnTo>
                  <a:pt x="507699" y="252111"/>
                </a:lnTo>
                <a:lnTo>
                  <a:pt x="463741" y="223621"/>
                </a:lnTo>
                <a:lnTo>
                  <a:pt x="398125" y="212313"/>
                </a:lnTo>
                <a:lnTo>
                  <a:pt x="354533" y="210896"/>
                </a:lnTo>
                <a:lnTo>
                  <a:pt x="164630" y="210896"/>
                </a:lnTo>
                <a:lnTo>
                  <a:pt x="140420" y="209898"/>
                </a:lnTo>
                <a:lnTo>
                  <a:pt x="92786" y="194906"/>
                </a:lnTo>
                <a:lnTo>
                  <a:pt x="77838" y="149085"/>
                </a:lnTo>
                <a:lnTo>
                  <a:pt x="77838" y="131190"/>
                </a:lnTo>
                <a:lnTo>
                  <a:pt x="91104" y="86374"/>
                </a:lnTo>
                <a:lnTo>
                  <a:pt x="138864" y="68845"/>
                </a:lnTo>
                <a:lnTo>
                  <a:pt x="203225" y="65697"/>
                </a:lnTo>
                <a:lnTo>
                  <a:pt x="507801" y="65697"/>
                </a:lnTo>
                <a:lnTo>
                  <a:pt x="499616" y="49871"/>
                </a:lnTo>
                <a:lnTo>
                  <a:pt x="485724" y="34721"/>
                </a:lnTo>
                <a:lnTo>
                  <a:pt x="460479" y="19507"/>
                </a:lnTo>
                <a:lnTo>
                  <a:pt x="426572" y="8659"/>
                </a:lnTo>
                <a:lnTo>
                  <a:pt x="383966" y="2162"/>
                </a:lnTo>
                <a:lnTo>
                  <a:pt x="332625" y="0"/>
                </a:lnTo>
                <a:close/>
              </a:path>
              <a:path w="535940" h="493395">
                <a:moveTo>
                  <a:pt x="507801" y="65697"/>
                </a:moveTo>
                <a:lnTo>
                  <a:pt x="328536" y="65697"/>
                </a:lnTo>
                <a:lnTo>
                  <a:pt x="359883" y="66327"/>
                </a:lnTo>
                <a:lnTo>
                  <a:pt x="385397" y="68229"/>
                </a:lnTo>
                <a:lnTo>
                  <a:pt x="432735" y="85239"/>
                </a:lnTo>
                <a:lnTo>
                  <a:pt x="450748" y="140690"/>
                </a:lnTo>
                <a:lnTo>
                  <a:pt x="450748" y="145287"/>
                </a:lnTo>
                <a:lnTo>
                  <a:pt x="517575" y="145287"/>
                </a:lnTo>
                <a:lnTo>
                  <a:pt x="517575" y="119951"/>
                </a:lnTo>
                <a:lnTo>
                  <a:pt x="515570" y="92486"/>
                </a:lnTo>
                <a:lnTo>
                  <a:pt x="509574" y="69126"/>
                </a:lnTo>
                <a:lnTo>
                  <a:pt x="507801" y="65697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728034" y="3341382"/>
            <a:ext cx="463550" cy="599440"/>
          </a:xfrm>
          <a:custGeom>
            <a:avLst/>
            <a:gdLst/>
            <a:ahLst/>
            <a:cxnLst/>
            <a:rect l="l" t="t" r="r" b="b"/>
            <a:pathLst>
              <a:path w="463550" h="599439">
                <a:moveTo>
                  <a:pt x="165620" y="179108"/>
                </a:moveTo>
                <a:lnTo>
                  <a:pt x="93687" y="179108"/>
                </a:lnTo>
                <a:lnTo>
                  <a:pt x="93687" y="448132"/>
                </a:lnTo>
                <a:lnTo>
                  <a:pt x="98308" y="494226"/>
                </a:lnTo>
                <a:lnTo>
                  <a:pt x="112186" y="531961"/>
                </a:lnTo>
                <a:lnTo>
                  <a:pt x="167594" y="582222"/>
                </a:lnTo>
                <a:lnTo>
                  <a:pt x="209150" y="594792"/>
                </a:lnTo>
                <a:lnTo>
                  <a:pt x="259930" y="598982"/>
                </a:lnTo>
                <a:lnTo>
                  <a:pt x="299326" y="598982"/>
                </a:lnTo>
                <a:lnTo>
                  <a:pt x="347629" y="595894"/>
                </a:lnTo>
                <a:lnTo>
                  <a:pt x="387111" y="586608"/>
                </a:lnTo>
                <a:lnTo>
                  <a:pt x="439712" y="549325"/>
                </a:lnTo>
                <a:lnTo>
                  <a:pt x="447813" y="533400"/>
                </a:lnTo>
                <a:lnTo>
                  <a:pt x="271818" y="533400"/>
                </a:lnTo>
                <a:lnTo>
                  <a:pt x="244347" y="531831"/>
                </a:lnTo>
                <a:lnTo>
                  <a:pt x="202904" y="519383"/>
                </a:lnTo>
                <a:lnTo>
                  <a:pt x="171440" y="473252"/>
                </a:lnTo>
                <a:lnTo>
                  <a:pt x="165620" y="417093"/>
                </a:lnTo>
                <a:lnTo>
                  <a:pt x="165620" y="179108"/>
                </a:lnTo>
                <a:close/>
              </a:path>
              <a:path w="463550" h="599439">
                <a:moveTo>
                  <a:pt x="463181" y="375005"/>
                </a:moveTo>
                <a:lnTo>
                  <a:pt x="404698" y="375005"/>
                </a:lnTo>
                <a:lnTo>
                  <a:pt x="404698" y="410578"/>
                </a:lnTo>
                <a:lnTo>
                  <a:pt x="403455" y="445650"/>
                </a:lnTo>
                <a:lnTo>
                  <a:pt x="393441" y="495572"/>
                </a:lnTo>
                <a:lnTo>
                  <a:pt x="352020" y="527651"/>
                </a:lnTo>
                <a:lnTo>
                  <a:pt x="294284" y="533400"/>
                </a:lnTo>
                <a:lnTo>
                  <a:pt x="447813" y="533400"/>
                </a:lnTo>
                <a:lnTo>
                  <a:pt x="450017" y="529066"/>
                </a:lnTo>
                <a:lnTo>
                  <a:pt x="457347" y="502002"/>
                </a:lnTo>
                <a:lnTo>
                  <a:pt x="461727" y="468151"/>
                </a:lnTo>
                <a:lnTo>
                  <a:pt x="463181" y="427532"/>
                </a:lnTo>
                <a:lnTo>
                  <a:pt x="463181" y="375005"/>
                </a:lnTo>
                <a:close/>
              </a:path>
              <a:path w="463550" h="599439">
                <a:moveTo>
                  <a:pt x="450735" y="113525"/>
                </a:moveTo>
                <a:lnTo>
                  <a:pt x="0" y="113525"/>
                </a:lnTo>
                <a:lnTo>
                  <a:pt x="0" y="179108"/>
                </a:lnTo>
                <a:lnTo>
                  <a:pt x="450735" y="179108"/>
                </a:lnTo>
                <a:lnTo>
                  <a:pt x="450735" y="113525"/>
                </a:lnTo>
                <a:close/>
              </a:path>
              <a:path w="463550" h="599439">
                <a:moveTo>
                  <a:pt x="165620" y="0"/>
                </a:moveTo>
                <a:lnTo>
                  <a:pt x="93687" y="0"/>
                </a:lnTo>
                <a:lnTo>
                  <a:pt x="93687" y="113525"/>
                </a:lnTo>
                <a:lnTo>
                  <a:pt x="165620" y="113525"/>
                </a:lnTo>
                <a:lnTo>
                  <a:pt x="16562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062061" y="2036267"/>
            <a:ext cx="221792" cy="120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425700" y="8483600"/>
            <a:ext cx="8151495" cy="67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ts val="2570"/>
              </a:lnSpc>
              <a:spcBef>
                <a:spcPts val="100"/>
              </a:spcBef>
            </a:pPr>
            <a:r>
              <a:rPr dirty="0" sz="2200" spc="-10">
                <a:solidFill>
                  <a:srgbClr val="007096"/>
                </a:solidFill>
                <a:latin typeface="GillSans-Light"/>
                <a:cs typeface="GillSans-Light"/>
              </a:rPr>
              <a:t>Providing </a:t>
            </a:r>
            <a:r>
              <a:rPr dirty="0" sz="2200" spc="-40">
                <a:solidFill>
                  <a:srgbClr val="007096"/>
                </a:solidFill>
                <a:latin typeface="GillSans-Light"/>
                <a:cs typeface="GillSans-Light"/>
              </a:rPr>
              <a:t>Turnkey </a:t>
            </a:r>
            <a:r>
              <a:rPr dirty="0" sz="2200" spc="15">
                <a:solidFill>
                  <a:srgbClr val="007096"/>
                </a:solidFill>
                <a:latin typeface="GillSans-Light"/>
                <a:cs typeface="GillSans-Light"/>
              </a:rPr>
              <a:t>Properties</a:t>
            </a:r>
            <a:r>
              <a:rPr dirty="0" sz="2200" spc="-270">
                <a:solidFill>
                  <a:srgbClr val="007096"/>
                </a:solidFill>
                <a:latin typeface="GillSans-Light"/>
                <a:cs typeface="GillSans-Light"/>
              </a:rPr>
              <a:t>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in</a:t>
            </a:r>
            <a:endParaRPr sz="2200">
              <a:latin typeface="GillSans-Light"/>
              <a:cs typeface="GillSans-Light"/>
            </a:endParaRPr>
          </a:p>
          <a:p>
            <a:pPr algn="ctr">
              <a:lnSpc>
                <a:spcPts val="2570"/>
              </a:lnSpc>
            </a:pP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Memphis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 </a:t>
            </a: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Dallas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 </a:t>
            </a: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Houston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 </a:t>
            </a: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Little Rock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 </a:t>
            </a: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Oklahoma City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 </a:t>
            </a:r>
            <a:r>
              <a:rPr dirty="0" sz="2200" spc="-5">
                <a:solidFill>
                  <a:srgbClr val="007096"/>
                </a:solidFill>
                <a:latin typeface="GillSans-Light"/>
                <a:cs typeface="GillSans-Light"/>
              </a:rPr>
              <a:t>St. Louis </a:t>
            </a:r>
            <a:r>
              <a:rPr dirty="0" sz="2200">
                <a:solidFill>
                  <a:srgbClr val="007096"/>
                </a:solidFill>
                <a:latin typeface="GillSans-Light"/>
                <a:cs typeface="GillSans-Light"/>
              </a:rPr>
              <a:t>|</a:t>
            </a:r>
            <a:r>
              <a:rPr dirty="0" sz="2200" spc="-385">
                <a:solidFill>
                  <a:srgbClr val="007096"/>
                </a:solidFill>
                <a:latin typeface="GillSans-Light"/>
                <a:cs typeface="GillSans-Light"/>
              </a:rPr>
              <a:t> </a:t>
            </a:r>
            <a:r>
              <a:rPr dirty="0" sz="2200" spc="-55">
                <a:solidFill>
                  <a:srgbClr val="007096"/>
                </a:solidFill>
                <a:latin typeface="GillSans-Light"/>
                <a:cs typeface="GillSans-Light"/>
              </a:rPr>
              <a:t>Tulsa</a:t>
            </a:r>
            <a:endParaRPr sz="2200">
              <a:latin typeface="GillSans-Light"/>
              <a:cs typeface="GillSans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8151" y="508000"/>
            <a:ext cx="5621867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26635" y="508000"/>
            <a:ext cx="3692028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65451" y="5029200"/>
            <a:ext cx="5621867" cy="421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13935" y="5029200"/>
            <a:ext cx="3692028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261600" y="8902700"/>
            <a:ext cx="157543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 spc="-5">
                <a:solidFill>
                  <a:srgbClr val="007096"/>
                </a:solidFill>
                <a:latin typeface="Gill Sans"/>
                <a:cs typeface="Gill Sans"/>
              </a:rPr>
              <a:t>Kitchen</a:t>
            </a:r>
            <a:endParaRPr sz="17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850900">
              <a:lnSpc>
                <a:spcPct val="100000"/>
              </a:lnSpc>
              <a:spcBef>
                <a:spcPts val="10"/>
              </a:spcBef>
              <a:tabLst>
                <a:tab pos="79495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73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693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584200"/>
            <a:ext cx="8665210" cy="6164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Performed </a:t>
            </a:r>
            <a:r>
              <a:rPr dirty="0" sz="2700" b="1">
                <a:solidFill>
                  <a:srgbClr val="535353"/>
                </a:solidFill>
                <a:latin typeface="Gill Sans"/>
                <a:cs typeface="Gill Sans"/>
              </a:rPr>
              <a:t>On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The Home’s</a:t>
            </a:r>
            <a:r>
              <a:rPr dirty="0" sz="2700" spc="65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Kitchen:</a:t>
            </a:r>
            <a:endParaRPr sz="2700">
              <a:latin typeface="Gill Sans"/>
              <a:cs typeface="Gill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Times New Roman"/>
              <a:cs typeface="Times New Roman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concrete backer board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5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baseboards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needed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quarter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round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3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needed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3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two-bulb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brushed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nickel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cabinets inside and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out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hardware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on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cabinets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countertops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backsplash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at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opening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vent-a-hood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old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dishwasher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old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make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room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standard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30 inch</a:t>
            </a:r>
            <a:r>
              <a:rPr dirty="0" sz="2700" spc="4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oven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convert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space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to</a:t>
            </a:r>
            <a:r>
              <a:rPr dirty="0" sz="2700" spc="3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cabinet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caulk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sink, 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floor,</a:t>
            </a:r>
            <a:r>
              <a:rPr dirty="0" sz="2700" spc="-4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counter</a:t>
            </a:r>
            <a:endParaRPr sz="2700">
              <a:latin typeface="GillSans-Light"/>
              <a:cs typeface="GillSans-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4800" y="5029200"/>
            <a:ext cx="5803900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64613" y="508000"/>
            <a:ext cx="5803900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4843" y="5029200"/>
            <a:ext cx="5803899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4656" y="508000"/>
            <a:ext cx="5803900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502900" y="8902700"/>
            <a:ext cx="186245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 spc="-10">
                <a:solidFill>
                  <a:srgbClr val="007096"/>
                </a:solidFill>
                <a:latin typeface="Gill Sans"/>
                <a:cs typeface="Gill Sans"/>
              </a:rPr>
              <a:t>Bathrooms</a:t>
            </a:r>
            <a:endParaRPr sz="17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"/>
              </a:spcBef>
              <a:tabLst>
                <a:tab pos="62985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2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183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638300"/>
            <a:ext cx="5539105" cy="6532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Hallway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Bathroom: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concrete backer board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5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baseboards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needed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quarter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round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4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needed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3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light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cabinets inside and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out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hardware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on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cabinets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countertops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backsplash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at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opening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vent-a-hood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old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dishwasher</a:t>
            </a:r>
            <a:endParaRPr sz="2700">
              <a:latin typeface="GillSans-Light"/>
              <a:cs typeface="GillSans-Light"/>
            </a:endParaRPr>
          </a:p>
          <a:p>
            <a:pPr marL="12700" marR="5080">
              <a:lnSpc>
                <a:spcPts val="3000"/>
              </a:lnSpc>
              <a:spcBef>
                <a:spcPts val="180"/>
              </a:spcBef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old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make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room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 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standard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30 inch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stove</a:t>
            </a:r>
            <a:endParaRPr sz="2700">
              <a:latin typeface="GillSans-Light"/>
              <a:cs typeface="GillSans-Light"/>
            </a:endParaRPr>
          </a:p>
          <a:p>
            <a:pPr marL="12700" marR="58928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oven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convert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space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to 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cabinet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294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caulk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sink, 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floor,</a:t>
            </a:r>
            <a:r>
              <a:rPr dirty="0" sz="2700" spc="-4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counter</a:t>
            </a:r>
            <a:endParaRPr sz="2700">
              <a:latin typeface="GillSans-Light"/>
              <a:cs typeface="GillSans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2600" y="1638300"/>
            <a:ext cx="4784725" cy="6151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Master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Bathroom: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concrete backer board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5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baseboards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needed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quarter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round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-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needed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hardware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on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cabinets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sink/cabinet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combo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wall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tiles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tile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shower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surround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shower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head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shower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mirror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toilet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seat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toilet paper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holder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bar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toilet paper</a:t>
            </a:r>
            <a:r>
              <a:rPr dirty="0" sz="2700" spc="-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holder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caulk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toilet,</a:t>
            </a:r>
            <a:r>
              <a:rPr dirty="0" sz="2700" spc="-2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sink,</a:t>
            </a:r>
            <a:r>
              <a:rPr dirty="0" sz="2700" spc="-2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tub,</a:t>
            </a:r>
            <a:r>
              <a:rPr dirty="0" sz="2700" spc="-2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5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700">
              <a:latin typeface="GillSans-Light"/>
              <a:cs typeface="GillSans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6700" y="901700"/>
            <a:ext cx="797369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Performed </a:t>
            </a:r>
            <a:r>
              <a:rPr dirty="0" sz="2700" b="1">
                <a:solidFill>
                  <a:srgbClr val="535353"/>
                </a:solidFill>
                <a:latin typeface="Gill Sans"/>
                <a:cs typeface="Gill Sans"/>
              </a:rPr>
              <a:t>On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The Home’s</a:t>
            </a:r>
            <a:r>
              <a:rPr dirty="0" sz="2700" spc="85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20" b="1">
                <a:solidFill>
                  <a:srgbClr val="535353"/>
                </a:solidFill>
                <a:latin typeface="Gill Sans"/>
                <a:cs typeface="Gill Sans"/>
              </a:rPr>
              <a:t>Bathrooms:</a:t>
            </a:r>
            <a:endParaRPr sz="27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656" y="508000"/>
            <a:ext cx="3692028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43635" y="520700"/>
            <a:ext cx="3692028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71135" y="508000"/>
            <a:ext cx="3692028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0693" y="5022850"/>
            <a:ext cx="3692028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29673" y="5035550"/>
            <a:ext cx="3692028" cy="421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57173" y="5022850"/>
            <a:ext cx="3692028" cy="421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528300" y="8902700"/>
            <a:ext cx="180403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 spc="-10">
                <a:solidFill>
                  <a:srgbClr val="007096"/>
                </a:solidFill>
                <a:latin typeface="Gill Sans"/>
                <a:cs typeface="Gill Sans"/>
              </a:rPr>
              <a:t>Bedrooms</a:t>
            </a:r>
            <a:endParaRPr sz="17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42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90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"/>
              </a:spcBef>
              <a:tabLst>
                <a:tab pos="4291965" algn="l"/>
                <a:tab pos="84194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	</a:t>
            </a:r>
            <a:r>
              <a:rPr dirty="0" baseline="2222" sz="3750" spc="-7">
                <a:solidFill>
                  <a:srgbClr val="007096"/>
                </a:solidFill>
                <a:latin typeface="Gill Sans"/>
                <a:cs typeface="Gill Sans"/>
              </a:rPr>
              <a:t>BEFORE</a:t>
            </a:r>
            <a:endParaRPr baseline="2222" sz="3750">
              <a:latin typeface="Gill Sans"/>
              <a:cs typeface="Gill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138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965200"/>
            <a:ext cx="7725409" cy="5021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Performed </a:t>
            </a:r>
            <a:r>
              <a:rPr dirty="0" sz="2700" b="1">
                <a:solidFill>
                  <a:srgbClr val="535353"/>
                </a:solidFill>
                <a:latin typeface="Gill Sans"/>
                <a:cs typeface="Gill Sans"/>
              </a:rPr>
              <a:t>On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The Home’s</a:t>
            </a:r>
            <a:r>
              <a:rPr dirty="0" sz="2700" spc="65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20" b="1">
                <a:solidFill>
                  <a:srgbClr val="535353"/>
                </a:solidFill>
                <a:latin typeface="Gill Sans"/>
                <a:cs typeface="Gill Sans"/>
              </a:rPr>
              <a:t>Bedrooms</a:t>
            </a:r>
            <a:endParaRPr sz="2700">
              <a:latin typeface="Gill Sans"/>
              <a:cs typeface="Gill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ts val="3120"/>
              </a:lnSpc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Bedroom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1: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support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bracket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closet</a:t>
            </a:r>
            <a:r>
              <a:rPr dirty="0" sz="2700" spc="-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1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two-bulb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brushed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nickel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70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buClr>
                <a:srgbClr val="535353"/>
              </a:buClr>
              <a:buFont typeface="GillSans-Light"/>
              <a:buChar char="-"/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3120"/>
              </a:lnSpc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Bedroom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2: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support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bracket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closet</a:t>
            </a:r>
            <a:r>
              <a:rPr dirty="0" sz="2700" spc="-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1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two-bulb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brushed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nickel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70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buClr>
                <a:srgbClr val="535353"/>
              </a:buClr>
              <a:buFont typeface="GillSans-Light"/>
              <a:buChar char="-"/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3120"/>
              </a:lnSpc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Master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Bedroom: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support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bracket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closet</a:t>
            </a:r>
            <a:r>
              <a:rPr dirty="0" sz="2700" spc="-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ceiling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fan with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endParaRPr sz="2700">
              <a:latin typeface="GillSans-Light"/>
              <a:cs typeface="GillSans-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692148"/>
            <a:ext cx="5082540" cy="7588884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3129280">
              <a:lnSpc>
                <a:spcPts val="2700"/>
              </a:lnSpc>
              <a:spcBef>
                <a:spcPts val="315"/>
              </a:spcBef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Additional</a:t>
            </a:r>
            <a:r>
              <a:rPr dirty="0" sz="2350" spc="-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Items  Entrance: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57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30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350">
              <a:latin typeface="GillSans-Light"/>
              <a:cs typeface="GillSans-Light"/>
            </a:endParaRPr>
          </a:p>
          <a:p>
            <a:pPr marL="12700" marR="1937385">
              <a:lnSpc>
                <a:spcPts val="2700"/>
              </a:lnSpc>
              <a:spcBef>
                <a:spcPts val="130"/>
              </a:spcBef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metal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exterior</a:t>
            </a:r>
            <a:r>
              <a:rPr dirty="0" sz="2350" spc="-7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door  crescent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window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63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1 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35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35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35353"/>
              </a:buClr>
              <a:buFont typeface="GillSans-Light"/>
              <a:buChar char="-"/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760"/>
              </a:lnSpc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Den: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30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6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ceiling fan with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endParaRPr sz="235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35353"/>
              </a:buClr>
              <a:buFont typeface="GillSans-Light"/>
              <a:buChar char="-"/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760"/>
              </a:lnSpc>
            </a:pP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Hallway: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35">
                <a:solidFill>
                  <a:srgbClr val="535353"/>
                </a:solidFill>
                <a:latin typeface="GillSans-Light"/>
                <a:cs typeface="GillSans-Light"/>
              </a:rPr>
              <a:t>support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bracket 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for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closet</a:t>
            </a:r>
            <a:r>
              <a:rPr dirty="0" sz="2350" spc="-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bar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60"/>
              </a:lnSpc>
              <a:buChar char="-"/>
              <a:tabLst>
                <a:tab pos="191135" algn="l"/>
              </a:tabLst>
            </a:pP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all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trash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from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attic</a:t>
            </a:r>
            <a:endParaRPr sz="235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35353"/>
              </a:buClr>
              <a:buFont typeface="GillSans-Light"/>
              <a:buChar char="-"/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760"/>
              </a:lnSpc>
            </a:pPr>
            <a:r>
              <a:rPr dirty="0" sz="2350" spc="25">
                <a:solidFill>
                  <a:srgbClr val="535353"/>
                </a:solidFill>
                <a:latin typeface="GillSans-Light"/>
                <a:cs typeface="GillSans-Light"/>
              </a:rPr>
              <a:t>Laundry: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concrete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backer</a:t>
            </a:r>
            <a:r>
              <a:rPr dirty="0" sz="2350" spc="-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board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tile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30">
                <a:solidFill>
                  <a:srgbClr val="535353"/>
                </a:solidFill>
                <a:latin typeface="GillSans-Light"/>
                <a:cs typeface="GillSans-Light"/>
              </a:rPr>
              <a:t>floor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1 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35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cabinets inside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and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out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hardware on</a:t>
            </a:r>
            <a:r>
              <a:rPr dirty="0" sz="235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cabinets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6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350" spc="30">
                <a:solidFill>
                  <a:srgbClr val="535353"/>
                </a:solidFill>
                <a:latin typeface="GillSans-Light"/>
                <a:cs typeface="GillSans-Light"/>
              </a:rPr>
              <a:t>dryer 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vent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with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exterior</a:t>
            </a:r>
            <a:r>
              <a:rPr dirty="0" sz="2350" spc="-3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cover</a:t>
            </a:r>
            <a:endParaRPr sz="2350">
              <a:latin typeface="GillSans-Light"/>
              <a:cs typeface="GillSans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2600" y="1679448"/>
            <a:ext cx="4888865" cy="75888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2760"/>
              </a:lnSpc>
              <a:spcBef>
                <a:spcPts val="125"/>
              </a:spcBef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Dining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Room: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door to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Kitchen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76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1 new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light</a:t>
            </a:r>
            <a:r>
              <a:rPr dirty="0" sz="235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fixture(s)</a:t>
            </a:r>
            <a:endParaRPr sz="235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35353"/>
              </a:buClr>
              <a:buFont typeface="GillSans-Light"/>
              <a:buChar char="-"/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760"/>
              </a:lnSpc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Additional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Items: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rekey all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locks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security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door(s) on:</a:t>
            </a:r>
            <a:r>
              <a:rPr dirty="0" sz="2350" spc="-2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front</a:t>
            </a:r>
            <a:endParaRPr sz="2350">
              <a:latin typeface="GillSans-Light"/>
              <a:cs typeface="GillSans-Light"/>
            </a:endParaRPr>
          </a:p>
          <a:p>
            <a:pPr marL="127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mow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yard/landscaping</a:t>
            </a:r>
            <a:endParaRPr sz="2350">
              <a:latin typeface="GillSans-Light"/>
              <a:cs typeface="GillSans-Light"/>
            </a:endParaRPr>
          </a:p>
          <a:p>
            <a:pPr marL="12700" marR="5080">
              <a:lnSpc>
                <a:spcPts val="2700"/>
              </a:lnSpc>
              <a:spcBef>
                <a:spcPts val="130"/>
              </a:spcBef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plumbing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repairs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as recommended 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by</a:t>
            </a:r>
            <a:r>
              <a:rPr dirty="0" sz="2350" spc="-5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  licensed plumbing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contractor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57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 water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heater</a:t>
            </a:r>
            <a:endParaRPr sz="2350">
              <a:latin typeface="GillSans-Light"/>
              <a:cs typeface="GillSans-Light"/>
            </a:endParaRPr>
          </a:p>
          <a:p>
            <a:pPr marL="12700" marR="314325">
              <a:lnSpc>
                <a:spcPts val="2700"/>
              </a:lnSpc>
              <a:spcBef>
                <a:spcPts val="130"/>
              </a:spcBef>
              <a:buChar char="-"/>
              <a:tabLst>
                <a:tab pos="191135" algn="l"/>
              </a:tabLst>
            </a:pPr>
            <a:r>
              <a:rPr dirty="0" sz="2350" spc="-55">
                <a:solidFill>
                  <a:srgbClr val="535353"/>
                </a:solidFill>
                <a:latin typeface="GillSans-Light"/>
                <a:cs typeface="GillSans-Light"/>
              </a:rPr>
              <a:t>HVAC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repairs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as recommended 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by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  licensed </a:t>
            </a:r>
            <a:r>
              <a:rPr dirty="0" sz="2350" spc="-55">
                <a:solidFill>
                  <a:srgbClr val="535353"/>
                </a:solidFill>
                <a:latin typeface="GillSans-Light"/>
                <a:cs typeface="GillSans-Light"/>
              </a:rPr>
              <a:t>HVAC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contractor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57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furnace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350" spc="-14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-45">
                <a:solidFill>
                  <a:srgbClr val="535353"/>
                </a:solidFill>
                <a:latin typeface="GillSans-Light"/>
                <a:cs typeface="GillSans-Light"/>
              </a:rPr>
              <a:t>AC</a:t>
            </a:r>
            <a:endParaRPr sz="2350">
              <a:latin typeface="GillSans-Light"/>
              <a:cs typeface="GillSans-Light"/>
            </a:endParaRPr>
          </a:p>
          <a:p>
            <a:pPr marL="12700" marR="44450">
              <a:lnSpc>
                <a:spcPts val="2700"/>
              </a:lnSpc>
              <a:spcBef>
                <a:spcPts val="130"/>
              </a:spcBef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electrical </a:t>
            </a: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repairs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as recommended 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by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a  licensed electrical</a:t>
            </a:r>
            <a:r>
              <a:rPr dirty="0" sz="235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5">
                <a:solidFill>
                  <a:srgbClr val="535353"/>
                </a:solidFill>
                <a:latin typeface="GillSans-Light"/>
                <a:cs typeface="GillSans-Light"/>
              </a:rPr>
              <a:t>contractor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570"/>
              </a:lnSpc>
              <a:buChar char="-"/>
              <a:tabLst>
                <a:tab pos="191135" algn="l"/>
              </a:tabLst>
            </a:pP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update electrical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panel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20">
                <a:solidFill>
                  <a:srgbClr val="535353"/>
                </a:solidFill>
                <a:latin typeface="GillSans-Light"/>
                <a:cs typeface="GillSans-Light"/>
              </a:rPr>
              <a:t>refinish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all</a:t>
            </a:r>
            <a:r>
              <a:rPr dirty="0" sz="235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hardwoods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chemically clean</a:t>
            </a:r>
            <a:r>
              <a:rPr dirty="0" sz="235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roof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0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install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new</a:t>
            </a:r>
            <a:r>
              <a:rPr dirty="0" sz="235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dishwasher</a:t>
            </a:r>
            <a:endParaRPr sz="2350">
              <a:latin typeface="GillSans-Light"/>
              <a:cs typeface="GillSans-Light"/>
            </a:endParaRPr>
          </a:p>
          <a:p>
            <a:pPr marL="190500" indent="-177800">
              <a:lnSpc>
                <a:spcPts val="2760"/>
              </a:lnSpc>
              <a:buChar char="-"/>
              <a:tabLst>
                <a:tab pos="191135" algn="l"/>
              </a:tabLst>
            </a:pP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cleaning at </a:t>
            </a:r>
            <a:r>
              <a:rPr dirty="0" sz="2350" spc="10">
                <a:solidFill>
                  <a:srgbClr val="535353"/>
                </a:solidFill>
                <a:latin typeface="GillSans-Light"/>
                <a:cs typeface="GillSans-Light"/>
              </a:rPr>
              <a:t>completion of</a:t>
            </a:r>
            <a:r>
              <a:rPr dirty="0" sz="2350" spc="-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350" spc="5">
                <a:solidFill>
                  <a:srgbClr val="535353"/>
                </a:solidFill>
                <a:latin typeface="GillSans-Light"/>
                <a:cs typeface="GillSans-Light"/>
              </a:rPr>
              <a:t>renovation</a:t>
            </a:r>
            <a:endParaRPr sz="2350">
              <a:latin typeface="GillSans-Light"/>
              <a:cs typeface="GillSans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75100" y="622300"/>
            <a:ext cx="503745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Additional </a:t>
            </a: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</a:t>
            </a:r>
            <a:r>
              <a:rPr dirty="0" sz="2700" spc="-40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10" b="1">
                <a:solidFill>
                  <a:srgbClr val="535353"/>
                </a:solidFill>
                <a:latin typeface="Gill Sans"/>
                <a:cs typeface="Gill Sans"/>
              </a:rPr>
              <a:t>Performed:</a:t>
            </a:r>
            <a:endParaRPr sz="27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4613" y="508000"/>
            <a:ext cx="5803900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6918" y="508000"/>
            <a:ext cx="5779376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33600" y="5029200"/>
            <a:ext cx="4216400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54800" y="5041900"/>
            <a:ext cx="4216400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083800" y="8902700"/>
            <a:ext cx="1939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 spc="-5">
                <a:solidFill>
                  <a:srgbClr val="007096"/>
                </a:solidFill>
                <a:latin typeface="Gill Sans"/>
                <a:cs typeface="Gill Sans"/>
              </a:rPr>
              <a:t>Mechanicals</a:t>
            </a:r>
            <a:endParaRPr sz="17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3100" y="3606800"/>
            <a:ext cx="6590030" cy="3881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3335">
              <a:lnSpc>
                <a:spcPct val="100000"/>
              </a:lnSpc>
              <a:spcBef>
                <a:spcPts val="100"/>
              </a:spcBef>
            </a:pPr>
            <a:r>
              <a:rPr dirty="0" sz="3800">
                <a:solidFill>
                  <a:srgbClr val="535353"/>
                </a:solidFill>
                <a:latin typeface="GillSans-Light"/>
                <a:cs typeface="GillSans-Light"/>
              </a:rPr>
              <a:t>Contact</a:t>
            </a:r>
            <a:r>
              <a:rPr dirty="0" sz="380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3800" spc="-5">
                <a:solidFill>
                  <a:srgbClr val="535353"/>
                </a:solidFill>
                <a:latin typeface="GillSans-Light"/>
                <a:cs typeface="GillSans-Light"/>
              </a:rPr>
              <a:t>Us!</a:t>
            </a:r>
            <a:endParaRPr sz="380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imes New Roman"/>
              <a:cs typeface="Times New Roman"/>
            </a:endParaRPr>
          </a:p>
          <a:p>
            <a:pPr algn="ctr" marR="10160">
              <a:lnSpc>
                <a:spcPts val="4430"/>
              </a:lnSpc>
            </a:pPr>
            <a:r>
              <a:rPr dirty="0" sz="3800" spc="-5">
                <a:solidFill>
                  <a:srgbClr val="535353"/>
                </a:solidFill>
                <a:latin typeface="GillSans-Light"/>
                <a:cs typeface="GillSans-Light"/>
              </a:rPr>
              <a:t>Phone:</a:t>
            </a:r>
            <a:r>
              <a:rPr dirty="0" sz="3800" spc="-3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3800">
                <a:solidFill>
                  <a:srgbClr val="535353"/>
                </a:solidFill>
                <a:latin typeface="GillSans-Light"/>
                <a:cs typeface="GillSans-Light"/>
              </a:rPr>
              <a:t>877-371-2625</a:t>
            </a:r>
            <a:endParaRPr sz="3800">
              <a:latin typeface="GillSans-Light"/>
              <a:cs typeface="GillSans-Light"/>
            </a:endParaRPr>
          </a:p>
          <a:p>
            <a:pPr algn="ctr">
              <a:lnSpc>
                <a:spcPts val="4430"/>
              </a:lnSpc>
            </a:pPr>
            <a:r>
              <a:rPr dirty="0" sz="3800" spc="-35">
                <a:solidFill>
                  <a:srgbClr val="535353"/>
                </a:solidFill>
                <a:latin typeface="GillSans-Light"/>
                <a:cs typeface="GillSans-Light"/>
              </a:rPr>
              <a:t>Website:</a:t>
            </a:r>
            <a:r>
              <a:rPr dirty="0" sz="3800" spc="-33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u="heavy" sz="3800" spc="-2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GillSans-Light"/>
                <a:cs typeface="GillSans-Light"/>
                <a:hlinkClick r:id="rId2"/>
              </a:rPr>
              <a:t>www.MemphisInvest.com</a:t>
            </a:r>
            <a:endParaRPr sz="3800">
              <a:latin typeface="GillSans-Light"/>
              <a:cs typeface="GillSans-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imes New Roman"/>
              <a:cs typeface="Times New Roman"/>
            </a:endParaRPr>
          </a:p>
          <a:p>
            <a:pPr algn="ctr">
              <a:lnSpc>
                <a:spcPts val="4430"/>
              </a:lnSpc>
            </a:pPr>
            <a:r>
              <a:rPr dirty="0" sz="3800">
                <a:solidFill>
                  <a:srgbClr val="535353"/>
                </a:solidFill>
                <a:latin typeface="GillSans-Light"/>
                <a:cs typeface="GillSans-Light"/>
              </a:rPr>
              <a:t>130 </a:t>
            </a:r>
            <a:r>
              <a:rPr dirty="0" sz="3800" spc="-5">
                <a:solidFill>
                  <a:srgbClr val="535353"/>
                </a:solidFill>
                <a:latin typeface="GillSans-Light"/>
                <a:cs typeface="GillSans-Light"/>
              </a:rPr>
              <a:t>Timber </a:t>
            </a:r>
            <a:r>
              <a:rPr dirty="0" sz="3800">
                <a:solidFill>
                  <a:srgbClr val="535353"/>
                </a:solidFill>
                <a:latin typeface="GillSans-Light"/>
                <a:cs typeface="GillSans-Light"/>
              </a:rPr>
              <a:t>Creek</a:t>
            </a:r>
            <a:r>
              <a:rPr dirty="0" sz="3800" spc="-55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3800" spc="-120">
                <a:solidFill>
                  <a:srgbClr val="535353"/>
                </a:solidFill>
                <a:latin typeface="GillSans-Light"/>
                <a:cs typeface="GillSans-Light"/>
              </a:rPr>
              <a:t>Dr.</a:t>
            </a:r>
            <a:endParaRPr sz="3800">
              <a:latin typeface="GillSans-Light"/>
              <a:cs typeface="GillSans-Light"/>
            </a:endParaRPr>
          </a:p>
          <a:p>
            <a:pPr algn="ctr" marR="1270">
              <a:lnSpc>
                <a:spcPts val="4430"/>
              </a:lnSpc>
              <a:tabLst>
                <a:tab pos="2553970" algn="l"/>
              </a:tabLst>
            </a:pPr>
            <a:r>
              <a:rPr dirty="0" sz="3800" spc="10">
                <a:solidFill>
                  <a:srgbClr val="535353"/>
                </a:solidFill>
                <a:latin typeface="GillSans-Light"/>
                <a:cs typeface="GillSans-Light"/>
              </a:rPr>
              <a:t>Cordova,TN	</a:t>
            </a:r>
            <a:r>
              <a:rPr dirty="0" sz="3800">
                <a:solidFill>
                  <a:srgbClr val="535353"/>
                </a:solidFill>
                <a:latin typeface="GillSans-Light"/>
                <a:cs typeface="GillSans-Light"/>
              </a:rPr>
              <a:t>38018</a:t>
            </a:r>
            <a:endParaRPr sz="3800">
              <a:latin typeface="GillSans-Light"/>
              <a:cs typeface="GillSans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78131" y="2897897"/>
            <a:ext cx="2938783" cy="30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27831" y="2822038"/>
            <a:ext cx="4145279" cy="0"/>
          </a:xfrm>
          <a:custGeom>
            <a:avLst/>
            <a:gdLst/>
            <a:ahLst/>
            <a:cxnLst/>
            <a:rect l="l" t="t" r="r" b="b"/>
            <a:pathLst>
              <a:path w="4145279" h="0">
                <a:moveTo>
                  <a:pt x="0" y="0"/>
                </a:moveTo>
                <a:lnTo>
                  <a:pt x="414500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47453" y="1233476"/>
            <a:ext cx="720725" cy="635000"/>
          </a:xfrm>
          <a:custGeom>
            <a:avLst/>
            <a:gdLst/>
            <a:ahLst/>
            <a:cxnLst/>
            <a:rect l="l" t="t" r="r" b="b"/>
            <a:pathLst>
              <a:path w="720725" h="635000">
                <a:moveTo>
                  <a:pt x="250408" y="227747"/>
                </a:moveTo>
                <a:lnTo>
                  <a:pt x="250408" y="376182"/>
                </a:lnTo>
                <a:lnTo>
                  <a:pt x="0" y="634992"/>
                </a:lnTo>
                <a:lnTo>
                  <a:pt x="109300" y="634992"/>
                </a:lnTo>
                <a:lnTo>
                  <a:pt x="460698" y="268706"/>
                </a:lnTo>
                <a:lnTo>
                  <a:pt x="340321" y="268706"/>
                </a:lnTo>
                <a:lnTo>
                  <a:pt x="340321" y="229100"/>
                </a:lnTo>
                <a:lnTo>
                  <a:pt x="250408" y="227747"/>
                </a:lnTo>
                <a:close/>
              </a:path>
              <a:path w="720725" h="635000">
                <a:moveTo>
                  <a:pt x="601715" y="0"/>
                </a:moveTo>
                <a:lnTo>
                  <a:pt x="340321" y="268706"/>
                </a:lnTo>
                <a:lnTo>
                  <a:pt x="460698" y="268706"/>
                </a:lnTo>
                <a:lnTo>
                  <a:pt x="605887" y="117365"/>
                </a:lnTo>
                <a:lnTo>
                  <a:pt x="710184" y="117365"/>
                </a:lnTo>
                <a:lnTo>
                  <a:pt x="601715" y="0"/>
                </a:lnTo>
                <a:close/>
              </a:path>
              <a:path w="720725" h="635000">
                <a:moveTo>
                  <a:pt x="710184" y="117365"/>
                </a:moveTo>
                <a:lnTo>
                  <a:pt x="605887" y="117365"/>
                </a:lnTo>
                <a:lnTo>
                  <a:pt x="668126" y="182467"/>
                </a:lnTo>
                <a:lnTo>
                  <a:pt x="720639" y="128678"/>
                </a:lnTo>
                <a:lnTo>
                  <a:pt x="710184" y="11736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2709" y="1159960"/>
            <a:ext cx="1529080" cy="867410"/>
          </a:xfrm>
          <a:custGeom>
            <a:avLst/>
            <a:gdLst/>
            <a:ahLst/>
            <a:cxnLst/>
            <a:rect l="l" t="t" r="r" b="b"/>
            <a:pathLst>
              <a:path w="1529079" h="867410">
                <a:moveTo>
                  <a:pt x="837308" y="117379"/>
                </a:moveTo>
                <a:lnTo>
                  <a:pt x="735862" y="117379"/>
                </a:lnTo>
                <a:lnTo>
                  <a:pt x="1528544" y="866846"/>
                </a:lnTo>
                <a:lnTo>
                  <a:pt x="837308" y="117379"/>
                </a:lnTo>
                <a:close/>
              </a:path>
              <a:path w="1529079" h="867410">
                <a:moveTo>
                  <a:pt x="729048" y="0"/>
                </a:moveTo>
                <a:lnTo>
                  <a:pt x="0" y="774947"/>
                </a:lnTo>
                <a:lnTo>
                  <a:pt x="98214" y="776321"/>
                </a:lnTo>
                <a:lnTo>
                  <a:pt x="735862" y="117379"/>
                </a:lnTo>
                <a:lnTo>
                  <a:pt x="837308" y="117379"/>
                </a:lnTo>
                <a:lnTo>
                  <a:pt x="7290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97748" y="1451726"/>
            <a:ext cx="54610" cy="45085"/>
          </a:xfrm>
          <a:custGeom>
            <a:avLst/>
            <a:gdLst/>
            <a:ahLst/>
            <a:cxnLst/>
            <a:rect l="l" t="t" r="r" b="b"/>
            <a:pathLst>
              <a:path w="54609" h="45084">
                <a:moveTo>
                  <a:pt x="0" y="0"/>
                </a:moveTo>
                <a:lnTo>
                  <a:pt x="54479" y="0"/>
                </a:lnTo>
                <a:lnTo>
                  <a:pt x="54479" y="44773"/>
                </a:lnTo>
                <a:lnTo>
                  <a:pt x="0" y="44773"/>
                </a:lnTo>
                <a:lnTo>
                  <a:pt x="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97314" y="1508283"/>
            <a:ext cx="54610" cy="45085"/>
          </a:xfrm>
          <a:custGeom>
            <a:avLst/>
            <a:gdLst/>
            <a:ahLst/>
            <a:cxnLst/>
            <a:rect l="l" t="t" r="r" b="b"/>
            <a:pathLst>
              <a:path w="54609" h="45084">
                <a:moveTo>
                  <a:pt x="0" y="0"/>
                </a:moveTo>
                <a:lnTo>
                  <a:pt x="54443" y="0"/>
                </a:lnTo>
                <a:lnTo>
                  <a:pt x="54443" y="44796"/>
                </a:lnTo>
                <a:lnTo>
                  <a:pt x="0" y="44796"/>
                </a:lnTo>
                <a:lnTo>
                  <a:pt x="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63768" y="1451726"/>
            <a:ext cx="54610" cy="45085"/>
          </a:xfrm>
          <a:custGeom>
            <a:avLst/>
            <a:gdLst/>
            <a:ahLst/>
            <a:cxnLst/>
            <a:rect l="l" t="t" r="r" b="b"/>
            <a:pathLst>
              <a:path w="54609" h="45084">
                <a:moveTo>
                  <a:pt x="0" y="0"/>
                </a:moveTo>
                <a:lnTo>
                  <a:pt x="54301" y="0"/>
                </a:lnTo>
                <a:lnTo>
                  <a:pt x="54301" y="44773"/>
                </a:lnTo>
                <a:lnTo>
                  <a:pt x="0" y="44773"/>
                </a:lnTo>
                <a:lnTo>
                  <a:pt x="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64188" y="1507821"/>
            <a:ext cx="54610" cy="45085"/>
          </a:xfrm>
          <a:custGeom>
            <a:avLst/>
            <a:gdLst/>
            <a:ahLst/>
            <a:cxnLst/>
            <a:rect l="l" t="t" r="r" b="b"/>
            <a:pathLst>
              <a:path w="54609" h="45084">
                <a:moveTo>
                  <a:pt x="0" y="0"/>
                </a:moveTo>
                <a:lnTo>
                  <a:pt x="54422" y="0"/>
                </a:lnTo>
                <a:lnTo>
                  <a:pt x="54422" y="44773"/>
                </a:lnTo>
                <a:lnTo>
                  <a:pt x="0" y="44773"/>
                </a:lnTo>
                <a:lnTo>
                  <a:pt x="0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11119" y="1788018"/>
            <a:ext cx="1685925" cy="306070"/>
          </a:xfrm>
          <a:custGeom>
            <a:avLst/>
            <a:gdLst/>
            <a:ahLst/>
            <a:cxnLst/>
            <a:rect l="l" t="t" r="r" b="b"/>
            <a:pathLst>
              <a:path w="1685925" h="306069">
                <a:moveTo>
                  <a:pt x="0" y="204500"/>
                </a:moveTo>
                <a:lnTo>
                  <a:pt x="44128" y="242331"/>
                </a:lnTo>
                <a:lnTo>
                  <a:pt x="90441" y="266913"/>
                </a:lnTo>
                <a:lnTo>
                  <a:pt x="154062" y="289004"/>
                </a:lnTo>
                <a:lnTo>
                  <a:pt x="192557" y="297472"/>
                </a:lnTo>
                <a:lnTo>
                  <a:pt x="235610" y="303345"/>
                </a:lnTo>
                <a:lnTo>
                  <a:pt x="283300" y="305964"/>
                </a:lnTo>
                <a:lnTo>
                  <a:pt x="335704" y="304673"/>
                </a:lnTo>
                <a:lnTo>
                  <a:pt x="392900" y="298815"/>
                </a:lnTo>
                <a:lnTo>
                  <a:pt x="454964" y="287731"/>
                </a:lnTo>
                <a:lnTo>
                  <a:pt x="521975" y="270763"/>
                </a:lnTo>
                <a:lnTo>
                  <a:pt x="581734" y="251262"/>
                </a:lnTo>
                <a:lnTo>
                  <a:pt x="170666" y="251262"/>
                </a:lnTo>
                <a:lnTo>
                  <a:pt x="43527" y="226719"/>
                </a:lnTo>
                <a:lnTo>
                  <a:pt x="2838" y="206244"/>
                </a:lnTo>
                <a:lnTo>
                  <a:pt x="0" y="204500"/>
                </a:lnTo>
                <a:close/>
              </a:path>
              <a:path w="1685925" h="306069">
                <a:moveTo>
                  <a:pt x="1399820" y="77402"/>
                </a:moveTo>
                <a:lnTo>
                  <a:pt x="1140959" y="77402"/>
                </a:lnTo>
                <a:lnTo>
                  <a:pt x="1197503" y="78549"/>
                </a:lnTo>
                <a:lnTo>
                  <a:pt x="1251483" y="83492"/>
                </a:lnTo>
                <a:lnTo>
                  <a:pt x="1302800" y="91734"/>
                </a:lnTo>
                <a:lnTo>
                  <a:pt x="1351352" y="102779"/>
                </a:lnTo>
                <a:lnTo>
                  <a:pt x="1397040" y="116132"/>
                </a:lnTo>
                <a:lnTo>
                  <a:pt x="1439764" y="131298"/>
                </a:lnTo>
                <a:lnTo>
                  <a:pt x="1479424" y="147779"/>
                </a:lnTo>
                <a:lnTo>
                  <a:pt x="1515919" y="165080"/>
                </a:lnTo>
                <a:lnTo>
                  <a:pt x="1579017" y="200161"/>
                </a:lnTo>
                <a:lnTo>
                  <a:pt x="1628256" y="232572"/>
                </a:lnTo>
                <a:lnTo>
                  <a:pt x="1662836" y="258347"/>
                </a:lnTo>
                <a:lnTo>
                  <a:pt x="1681956" y="273519"/>
                </a:lnTo>
                <a:lnTo>
                  <a:pt x="1685469" y="275890"/>
                </a:lnTo>
                <a:lnTo>
                  <a:pt x="1657371" y="245840"/>
                </a:lnTo>
                <a:lnTo>
                  <a:pt x="1619110" y="212871"/>
                </a:lnTo>
                <a:lnTo>
                  <a:pt x="1566373" y="173024"/>
                </a:lnTo>
                <a:lnTo>
                  <a:pt x="1500441" y="130084"/>
                </a:lnTo>
                <a:lnTo>
                  <a:pt x="1462928" y="108635"/>
                </a:lnTo>
                <a:lnTo>
                  <a:pt x="1422597" y="87832"/>
                </a:lnTo>
                <a:lnTo>
                  <a:pt x="1399820" y="77402"/>
                </a:lnTo>
                <a:close/>
              </a:path>
              <a:path w="1685925" h="306069">
                <a:moveTo>
                  <a:pt x="1074829" y="0"/>
                </a:moveTo>
                <a:lnTo>
                  <a:pt x="1017720" y="1383"/>
                </a:lnTo>
                <a:lnTo>
                  <a:pt x="959235" y="7667"/>
                </a:lnTo>
                <a:lnTo>
                  <a:pt x="899534" y="19327"/>
                </a:lnTo>
                <a:lnTo>
                  <a:pt x="838777" y="36833"/>
                </a:lnTo>
                <a:lnTo>
                  <a:pt x="777124" y="60659"/>
                </a:lnTo>
                <a:lnTo>
                  <a:pt x="714735" y="91279"/>
                </a:lnTo>
                <a:lnTo>
                  <a:pt x="391865" y="224555"/>
                </a:lnTo>
                <a:lnTo>
                  <a:pt x="170666" y="251262"/>
                </a:lnTo>
                <a:lnTo>
                  <a:pt x="581734" y="251262"/>
                </a:lnTo>
                <a:lnTo>
                  <a:pt x="594009" y="247256"/>
                </a:lnTo>
                <a:lnTo>
                  <a:pt x="671145" y="216550"/>
                </a:lnTo>
                <a:lnTo>
                  <a:pt x="823284" y="145951"/>
                </a:lnTo>
                <a:lnTo>
                  <a:pt x="891146" y="120684"/>
                </a:lnTo>
                <a:lnTo>
                  <a:pt x="956945" y="101691"/>
                </a:lnTo>
                <a:lnTo>
                  <a:pt x="1020580" y="88477"/>
                </a:lnTo>
                <a:lnTo>
                  <a:pt x="1081951" y="80546"/>
                </a:lnTo>
                <a:lnTo>
                  <a:pt x="1140959" y="77402"/>
                </a:lnTo>
                <a:lnTo>
                  <a:pt x="1399820" y="77402"/>
                </a:lnTo>
                <a:lnTo>
                  <a:pt x="1379608" y="68147"/>
                </a:lnTo>
                <a:lnTo>
                  <a:pt x="1334121" y="50053"/>
                </a:lnTo>
                <a:lnTo>
                  <a:pt x="1286297" y="34022"/>
                </a:lnTo>
                <a:lnTo>
                  <a:pt x="1236295" y="20529"/>
                </a:lnTo>
                <a:lnTo>
                  <a:pt x="1184276" y="10046"/>
                </a:lnTo>
                <a:lnTo>
                  <a:pt x="1130401" y="3045"/>
                </a:lnTo>
                <a:lnTo>
                  <a:pt x="1074829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59111" y="1921048"/>
            <a:ext cx="1494155" cy="297180"/>
          </a:xfrm>
          <a:custGeom>
            <a:avLst/>
            <a:gdLst/>
            <a:ahLst/>
            <a:cxnLst/>
            <a:rect l="l" t="t" r="r" b="b"/>
            <a:pathLst>
              <a:path w="1494154" h="297180">
                <a:moveTo>
                  <a:pt x="0" y="198773"/>
                </a:moveTo>
                <a:lnTo>
                  <a:pt x="27771" y="227140"/>
                </a:lnTo>
                <a:lnTo>
                  <a:pt x="65580" y="251910"/>
                </a:lnTo>
                <a:lnTo>
                  <a:pt x="120191" y="275784"/>
                </a:lnTo>
                <a:lnTo>
                  <a:pt x="192247" y="292798"/>
                </a:lnTo>
                <a:lnTo>
                  <a:pt x="235016" y="296868"/>
                </a:lnTo>
                <a:lnTo>
                  <a:pt x="282387" y="296985"/>
                </a:lnTo>
                <a:lnTo>
                  <a:pt x="334440" y="292405"/>
                </a:lnTo>
                <a:lnTo>
                  <a:pt x="391254" y="282381"/>
                </a:lnTo>
                <a:lnTo>
                  <a:pt x="452910" y="266168"/>
                </a:lnTo>
                <a:lnTo>
                  <a:pt x="516108" y="244196"/>
                </a:lnTo>
                <a:lnTo>
                  <a:pt x="151302" y="244196"/>
                </a:lnTo>
                <a:lnTo>
                  <a:pt x="38620" y="220346"/>
                </a:lnTo>
                <a:lnTo>
                  <a:pt x="2557" y="200442"/>
                </a:lnTo>
                <a:lnTo>
                  <a:pt x="0" y="198773"/>
                </a:lnTo>
                <a:close/>
              </a:path>
              <a:path w="1494154" h="297180">
                <a:moveTo>
                  <a:pt x="1240807" y="75261"/>
                </a:moveTo>
                <a:lnTo>
                  <a:pt x="1038793" y="75261"/>
                </a:lnTo>
                <a:lnTo>
                  <a:pt x="1092012" y="78918"/>
                </a:lnTo>
                <a:lnTo>
                  <a:pt x="1142460" y="86602"/>
                </a:lnTo>
                <a:lnTo>
                  <a:pt x="1190021" y="97687"/>
                </a:lnTo>
                <a:lnTo>
                  <a:pt x="1234581" y="111546"/>
                </a:lnTo>
                <a:lnTo>
                  <a:pt x="1276023" y="127555"/>
                </a:lnTo>
                <a:lnTo>
                  <a:pt x="1314234" y="145086"/>
                </a:lnTo>
                <a:lnTo>
                  <a:pt x="1349097" y="163513"/>
                </a:lnTo>
                <a:lnTo>
                  <a:pt x="1408320" y="200555"/>
                </a:lnTo>
                <a:lnTo>
                  <a:pt x="1452771" y="233672"/>
                </a:lnTo>
                <a:lnTo>
                  <a:pt x="1489735" y="265032"/>
                </a:lnTo>
                <a:lnTo>
                  <a:pt x="1493672" y="268097"/>
                </a:lnTo>
                <a:lnTo>
                  <a:pt x="1465063" y="235076"/>
                </a:lnTo>
                <a:lnTo>
                  <a:pt x="1425441" y="198507"/>
                </a:lnTo>
                <a:lnTo>
                  <a:pt x="1370859" y="154974"/>
                </a:lnTo>
                <a:lnTo>
                  <a:pt x="1338419" y="132088"/>
                </a:lnTo>
                <a:lnTo>
                  <a:pt x="1302792" y="109253"/>
                </a:lnTo>
                <a:lnTo>
                  <a:pt x="1264163" y="87064"/>
                </a:lnTo>
                <a:lnTo>
                  <a:pt x="1240807" y="75261"/>
                </a:lnTo>
                <a:close/>
              </a:path>
              <a:path w="1494154" h="297180">
                <a:moveTo>
                  <a:pt x="925168" y="0"/>
                </a:moveTo>
                <a:lnTo>
                  <a:pt x="869153" y="4477"/>
                </a:lnTo>
                <a:lnTo>
                  <a:pt x="811795" y="14973"/>
                </a:lnTo>
                <a:lnTo>
                  <a:pt x="753276" y="32087"/>
                </a:lnTo>
                <a:lnTo>
                  <a:pt x="693783" y="56414"/>
                </a:lnTo>
                <a:lnTo>
                  <a:pt x="633498" y="88551"/>
                </a:lnTo>
                <a:lnTo>
                  <a:pt x="347347" y="218196"/>
                </a:lnTo>
                <a:lnTo>
                  <a:pt x="151302" y="244196"/>
                </a:lnTo>
                <a:lnTo>
                  <a:pt x="516108" y="244196"/>
                </a:lnTo>
                <a:lnTo>
                  <a:pt x="519487" y="243021"/>
                </a:lnTo>
                <a:lnTo>
                  <a:pt x="591067" y="212193"/>
                </a:lnTo>
                <a:lnTo>
                  <a:pt x="667728" y="172939"/>
                </a:lnTo>
                <a:lnTo>
                  <a:pt x="735157" y="139289"/>
                </a:lnTo>
                <a:lnTo>
                  <a:pt x="800505" y="113421"/>
                </a:lnTo>
                <a:lnTo>
                  <a:pt x="863658" y="94711"/>
                </a:lnTo>
                <a:lnTo>
                  <a:pt x="924500" y="82531"/>
                </a:lnTo>
                <a:lnTo>
                  <a:pt x="982917" y="76257"/>
                </a:lnTo>
                <a:lnTo>
                  <a:pt x="1038793" y="75261"/>
                </a:lnTo>
                <a:lnTo>
                  <a:pt x="1240807" y="75261"/>
                </a:lnTo>
                <a:lnTo>
                  <a:pt x="1222716" y="66119"/>
                </a:lnTo>
                <a:lnTo>
                  <a:pt x="1178634" y="47014"/>
                </a:lnTo>
                <a:lnTo>
                  <a:pt x="1132103" y="30348"/>
                </a:lnTo>
                <a:lnTo>
                  <a:pt x="1083307" y="16716"/>
                </a:lnTo>
                <a:lnTo>
                  <a:pt x="1032429" y="6716"/>
                </a:lnTo>
                <a:lnTo>
                  <a:pt x="979655" y="945"/>
                </a:lnTo>
                <a:lnTo>
                  <a:pt x="925168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72888" y="958427"/>
            <a:ext cx="1564399" cy="142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27141" y="2283772"/>
            <a:ext cx="539750" cy="366395"/>
          </a:xfrm>
          <a:custGeom>
            <a:avLst/>
            <a:gdLst/>
            <a:ahLst/>
            <a:cxnLst/>
            <a:rect l="l" t="t" r="r" b="b"/>
            <a:pathLst>
              <a:path w="539750" h="366394">
                <a:moveTo>
                  <a:pt x="71657" y="0"/>
                </a:moveTo>
                <a:lnTo>
                  <a:pt x="0" y="0"/>
                </a:lnTo>
                <a:lnTo>
                  <a:pt x="0" y="365909"/>
                </a:lnTo>
                <a:lnTo>
                  <a:pt x="45906" y="365909"/>
                </a:lnTo>
                <a:lnTo>
                  <a:pt x="45906" y="44490"/>
                </a:lnTo>
                <a:lnTo>
                  <a:pt x="100398" y="44490"/>
                </a:lnTo>
                <a:lnTo>
                  <a:pt x="71657" y="0"/>
                </a:lnTo>
                <a:close/>
              </a:path>
              <a:path w="539750" h="366394">
                <a:moveTo>
                  <a:pt x="100398" y="44490"/>
                </a:moveTo>
                <a:lnTo>
                  <a:pt x="46852" y="44490"/>
                </a:lnTo>
                <a:lnTo>
                  <a:pt x="253405" y="365909"/>
                </a:lnTo>
                <a:lnTo>
                  <a:pt x="286233" y="365909"/>
                </a:lnTo>
                <a:lnTo>
                  <a:pt x="324239" y="306745"/>
                </a:lnTo>
                <a:lnTo>
                  <a:pt x="269815" y="306745"/>
                </a:lnTo>
                <a:lnTo>
                  <a:pt x="100398" y="44490"/>
                </a:lnTo>
                <a:close/>
              </a:path>
              <a:path w="539750" h="366394">
                <a:moveTo>
                  <a:pt x="539596" y="44490"/>
                </a:moveTo>
                <a:lnTo>
                  <a:pt x="493640" y="44490"/>
                </a:lnTo>
                <a:lnTo>
                  <a:pt x="493640" y="365909"/>
                </a:lnTo>
                <a:lnTo>
                  <a:pt x="539596" y="365909"/>
                </a:lnTo>
                <a:lnTo>
                  <a:pt x="539596" y="44490"/>
                </a:lnTo>
                <a:close/>
              </a:path>
              <a:path w="539750" h="366394">
                <a:moveTo>
                  <a:pt x="539596" y="0"/>
                </a:moveTo>
                <a:lnTo>
                  <a:pt x="467945" y="0"/>
                </a:lnTo>
                <a:lnTo>
                  <a:pt x="269815" y="306745"/>
                </a:lnTo>
                <a:lnTo>
                  <a:pt x="324239" y="306745"/>
                </a:lnTo>
                <a:lnTo>
                  <a:pt x="492706" y="44490"/>
                </a:lnTo>
                <a:lnTo>
                  <a:pt x="539596" y="44490"/>
                </a:lnTo>
                <a:lnTo>
                  <a:pt x="5395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996669" y="2369178"/>
            <a:ext cx="318770" cy="285115"/>
          </a:xfrm>
          <a:custGeom>
            <a:avLst/>
            <a:gdLst/>
            <a:ahLst/>
            <a:cxnLst/>
            <a:rect l="l" t="t" r="r" b="b"/>
            <a:pathLst>
              <a:path w="318770" h="285114">
                <a:moveTo>
                  <a:pt x="189443" y="0"/>
                </a:moveTo>
                <a:lnTo>
                  <a:pt x="122049" y="0"/>
                </a:lnTo>
                <a:lnTo>
                  <a:pt x="95798" y="1151"/>
                </a:lnTo>
                <a:lnTo>
                  <a:pt x="54024" y="10365"/>
                </a:lnTo>
                <a:lnTo>
                  <a:pt x="21700" y="33757"/>
                </a:lnTo>
                <a:lnTo>
                  <a:pt x="2412" y="80309"/>
                </a:lnTo>
                <a:lnTo>
                  <a:pt x="0" y="111521"/>
                </a:lnTo>
                <a:lnTo>
                  <a:pt x="0" y="171673"/>
                </a:lnTo>
                <a:lnTo>
                  <a:pt x="9528" y="229449"/>
                </a:lnTo>
                <a:lnTo>
                  <a:pt x="38082" y="266428"/>
                </a:lnTo>
                <a:lnTo>
                  <a:pt x="92491" y="283654"/>
                </a:lnTo>
                <a:lnTo>
                  <a:pt x="117208" y="284803"/>
                </a:lnTo>
                <a:lnTo>
                  <a:pt x="193309" y="284803"/>
                </a:lnTo>
                <a:lnTo>
                  <a:pt x="247622" y="280489"/>
                </a:lnTo>
                <a:lnTo>
                  <a:pt x="285542" y="267445"/>
                </a:lnTo>
                <a:lnTo>
                  <a:pt x="306556" y="246955"/>
                </a:lnTo>
                <a:lnTo>
                  <a:pt x="142496" y="246955"/>
                </a:lnTo>
                <a:lnTo>
                  <a:pt x="116613" y="245937"/>
                </a:lnTo>
                <a:lnTo>
                  <a:pt x="77852" y="237797"/>
                </a:lnTo>
                <a:lnTo>
                  <a:pt x="47752" y="206586"/>
                </a:lnTo>
                <a:lnTo>
                  <a:pt x="42011" y="167857"/>
                </a:lnTo>
                <a:lnTo>
                  <a:pt x="42011" y="150529"/>
                </a:lnTo>
                <a:lnTo>
                  <a:pt x="318762" y="150529"/>
                </a:lnTo>
                <a:lnTo>
                  <a:pt x="318762" y="119722"/>
                </a:lnTo>
                <a:lnTo>
                  <a:pt x="318250" y="112609"/>
                </a:lnTo>
                <a:lnTo>
                  <a:pt x="51466" y="112609"/>
                </a:lnTo>
                <a:lnTo>
                  <a:pt x="53726" y="91365"/>
                </a:lnTo>
                <a:lnTo>
                  <a:pt x="70755" y="51987"/>
                </a:lnTo>
                <a:lnTo>
                  <a:pt x="114315" y="38796"/>
                </a:lnTo>
                <a:lnTo>
                  <a:pt x="137370" y="37926"/>
                </a:lnTo>
                <a:lnTo>
                  <a:pt x="296736" y="37926"/>
                </a:lnTo>
                <a:lnTo>
                  <a:pt x="282097" y="22740"/>
                </a:lnTo>
                <a:lnTo>
                  <a:pt x="265152" y="12792"/>
                </a:lnTo>
                <a:lnTo>
                  <a:pt x="244070" y="5686"/>
                </a:lnTo>
                <a:lnTo>
                  <a:pt x="218839" y="1421"/>
                </a:lnTo>
                <a:lnTo>
                  <a:pt x="189443" y="0"/>
                </a:lnTo>
                <a:close/>
              </a:path>
              <a:path w="318770" h="285114">
                <a:moveTo>
                  <a:pt x="318762" y="197105"/>
                </a:moveTo>
                <a:lnTo>
                  <a:pt x="276814" y="197105"/>
                </a:lnTo>
                <a:lnTo>
                  <a:pt x="274810" y="211031"/>
                </a:lnTo>
                <a:lnTo>
                  <a:pt x="270895" y="222430"/>
                </a:lnTo>
                <a:lnTo>
                  <a:pt x="235167" y="244634"/>
                </a:lnTo>
                <a:lnTo>
                  <a:pt x="200158" y="246955"/>
                </a:lnTo>
                <a:lnTo>
                  <a:pt x="306556" y="246955"/>
                </a:lnTo>
                <a:lnTo>
                  <a:pt x="310445" y="241481"/>
                </a:lnTo>
                <a:lnTo>
                  <a:pt x="316681" y="223627"/>
                </a:lnTo>
                <a:lnTo>
                  <a:pt x="318703" y="203157"/>
                </a:lnTo>
                <a:lnTo>
                  <a:pt x="318762" y="197105"/>
                </a:lnTo>
                <a:close/>
              </a:path>
              <a:path w="318770" h="285114">
                <a:moveTo>
                  <a:pt x="296736" y="37926"/>
                </a:moveTo>
                <a:lnTo>
                  <a:pt x="198869" y="37926"/>
                </a:lnTo>
                <a:lnTo>
                  <a:pt x="237072" y="41439"/>
                </a:lnTo>
                <a:lnTo>
                  <a:pt x="264390" y="52001"/>
                </a:lnTo>
                <a:lnTo>
                  <a:pt x="280772" y="69580"/>
                </a:lnTo>
                <a:lnTo>
                  <a:pt x="286240" y="94227"/>
                </a:lnTo>
                <a:lnTo>
                  <a:pt x="286240" y="112609"/>
                </a:lnTo>
                <a:lnTo>
                  <a:pt x="318250" y="112609"/>
                </a:lnTo>
                <a:lnTo>
                  <a:pt x="316467" y="87854"/>
                </a:lnTo>
                <a:lnTo>
                  <a:pt x="309586" y="61071"/>
                </a:lnTo>
                <a:lnTo>
                  <a:pt x="298128" y="39370"/>
                </a:lnTo>
                <a:lnTo>
                  <a:pt x="296736" y="379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39951" y="2366445"/>
            <a:ext cx="509270" cy="283845"/>
          </a:xfrm>
          <a:custGeom>
            <a:avLst/>
            <a:gdLst/>
            <a:ahLst/>
            <a:cxnLst/>
            <a:rect l="l" t="t" r="r" b="b"/>
            <a:pathLst>
              <a:path w="509270" h="283844">
                <a:moveTo>
                  <a:pt x="37969" y="4320"/>
                </a:moveTo>
                <a:lnTo>
                  <a:pt x="0" y="4320"/>
                </a:lnTo>
                <a:lnTo>
                  <a:pt x="0" y="283236"/>
                </a:lnTo>
                <a:lnTo>
                  <a:pt x="40780" y="283236"/>
                </a:lnTo>
                <a:lnTo>
                  <a:pt x="40780" y="108209"/>
                </a:lnTo>
                <a:lnTo>
                  <a:pt x="45559" y="77585"/>
                </a:lnTo>
                <a:lnTo>
                  <a:pt x="59884" y="55703"/>
                </a:lnTo>
                <a:lnTo>
                  <a:pt x="83743" y="42568"/>
                </a:lnTo>
                <a:lnTo>
                  <a:pt x="117123" y="38188"/>
                </a:lnTo>
                <a:lnTo>
                  <a:pt x="257049" y="38188"/>
                </a:lnTo>
                <a:lnTo>
                  <a:pt x="256495" y="37148"/>
                </a:lnTo>
                <a:lnTo>
                  <a:pt x="37969" y="37148"/>
                </a:lnTo>
                <a:lnTo>
                  <a:pt x="37969" y="4320"/>
                </a:lnTo>
                <a:close/>
              </a:path>
              <a:path w="509270" h="283844">
                <a:moveTo>
                  <a:pt x="257049" y="38188"/>
                </a:moveTo>
                <a:lnTo>
                  <a:pt x="157862" y="38188"/>
                </a:lnTo>
                <a:lnTo>
                  <a:pt x="179487" y="39293"/>
                </a:lnTo>
                <a:lnTo>
                  <a:pt x="197357" y="42596"/>
                </a:lnTo>
                <a:lnTo>
                  <a:pt x="228756" y="65521"/>
                </a:lnTo>
                <a:lnTo>
                  <a:pt x="237550" y="114268"/>
                </a:lnTo>
                <a:lnTo>
                  <a:pt x="237550" y="283236"/>
                </a:lnTo>
                <a:lnTo>
                  <a:pt x="278274" y="283236"/>
                </a:lnTo>
                <a:lnTo>
                  <a:pt x="278274" y="118049"/>
                </a:lnTo>
                <a:lnTo>
                  <a:pt x="279167" y="99739"/>
                </a:lnTo>
                <a:lnTo>
                  <a:pt x="281842" y="84159"/>
                </a:lnTo>
                <a:lnTo>
                  <a:pt x="286291" y="71319"/>
                </a:lnTo>
                <a:lnTo>
                  <a:pt x="292506" y="61227"/>
                </a:lnTo>
                <a:lnTo>
                  <a:pt x="303730" y="51366"/>
                </a:lnTo>
                <a:lnTo>
                  <a:pt x="264071" y="51366"/>
                </a:lnTo>
                <a:lnTo>
                  <a:pt x="257049" y="38188"/>
                </a:lnTo>
                <a:close/>
              </a:path>
              <a:path w="509270" h="283844">
                <a:moveTo>
                  <a:pt x="492892" y="38188"/>
                </a:moveTo>
                <a:lnTo>
                  <a:pt x="390649" y="38188"/>
                </a:lnTo>
                <a:lnTo>
                  <a:pt x="424459" y="42159"/>
                </a:lnTo>
                <a:lnTo>
                  <a:pt x="448592" y="54066"/>
                </a:lnTo>
                <a:lnTo>
                  <a:pt x="463061" y="73906"/>
                </a:lnTo>
                <a:lnTo>
                  <a:pt x="467881" y="101673"/>
                </a:lnTo>
                <a:lnTo>
                  <a:pt x="467881" y="283236"/>
                </a:lnTo>
                <a:lnTo>
                  <a:pt x="508662" y="283236"/>
                </a:lnTo>
                <a:lnTo>
                  <a:pt x="508549" y="94791"/>
                </a:lnTo>
                <a:lnTo>
                  <a:pt x="506919" y="74094"/>
                </a:lnTo>
                <a:lnTo>
                  <a:pt x="501687" y="54780"/>
                </a:lnTo>
                <a:lnTo>
                  <a:pt x="492966" y="38272"/>
                </a:lnTo>
                <a:close/>
              </a:path>
              <a:path w="509270" h="283844">
                <a:moveTo>
                  <a:pt x="403001" y="0"/>
                </a:moveTo>
                <a:lnTo>
                  <a:pt x="353670" y="0"/>
                </a:lnTo>
                <a:lnTo>
                  <a:pt x="322318" y="3208"/>
                </a:lnTo>
                <a:lnTo>
                  <a:pt x="296920" y="12836"/>
                </a:lnTo>
                <a:lnTo>
                  <a:pt x="277498" y="28887"/>
                </a:lnTo>
                <a:lnTo>
                  <a:pt x="264071" y="51366"/>
                </a:lnTo>
                <a:lnTo>
                  <a:pt x="303730" y="51366"/>
                </a:lnTo>
                <a:lnTo>
                  <a:pt x="303953" y="51170"/>
                </a:lnTo>
                <a:lnTo>
                  <a:pt x="319328" y="43968"/>
                </a:lnTo>
                <a:lnTo>
                  <a:pt x="338616" y="39636"/>
                </a:lnTo>
                <a:lnTo>
                  <a:pt x="361801" y="38188"/>
                </a:lnTo>
                <a:lnTo>
                  <a:pt x="492892" y="38188"/>
                </a:lnTo>
                <a:lnTo>
                  <a:pt x="480754" y="24554"/>
                </a:lnTo>
                <a:lnTo>
                  <a:pt x="465374" y="13785"/>
                </a:lnTo>
                <a:lnTo>
                  <a:pt x="447294" y="6115"/>
                </a:lnTo>
                <a:lnTo>
                  <a:pt x="426506" y="1525"/>
                </a:lnTo>
                <a:lnTo>
                  <a:pt x="403001" y="0"/>
                </a:lnTo>
                <a:close/>
              </a:path>
              <a:path w="509270" h="283844">
                <a:moveTo>
                  <a:pt x="185877" y="0"/>
                </a:moveTo>
                <a:lnTo>
                  <a:pt x="120013" y="0"/>
                </a:lnTo>
                <a:lnTo>
                  <a:pt x="105002" y="470"/>
                </a:lnTo>
                <a:lnTo>
                  <a:pt x="61386" y="12546"/>
                </a:lnTo>
                <a:lnTo>
                  <a:pt x="38887" y="37148"/>
                </a:lnTo>
                <a:lnTo>
                  <a:pt x="256495" y="37148"/>
                </a:lnTo>
                <a:lnTo>
                  <a:pt x="252093" y="28887"/>
                </a:lnTo>
                <a:lnTo>
                  <a:pt x="235071" y="12836"/>
                </a:lnTo>
                <a:lnTo>
                  <a:pt x="213000" y="3208"/>
                </a:lnTo>
                <a:lnTo>
                  <a:pt x="1858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82119" y="2380228"/>
            <a:ext cx="319405" cy="362585"/>
          </a:xfrm>
          <a:custGeom>
            <a:avLst/>
            <a:gdLst/>
            <a:ahLst/>
            <a:cxnLst/>
            <a:rect l="l" t="t" r="r" b="b"/>
            <a:pathLst>
              <a:path w="319404" h="362585">
                <a:moveTo>
                  <a:pt x="39085" y="4193"/>
                </a:moveTo>
                <a:lnTo>
                  <a:pt x="0" y="4193"/>
                </a:lnTo>
                <a:lnTo>
                  <a:pt x="0" y="362106"/>
                </a:lnTo>
                <a:lnTo>
                  <a:pt x="41997" y="362106"/>
                </a:lnTo>
                <a:lnTo>
                  <a:pt x="41997" y="234133"/>
                </a:lnTo>
                <a:lnTo>
                  <a:pt x="90972" y="234133"/>
                </a:lnTo>
                <a:lnTo>
                  <a:pt x="55507" y="213996"/>
                </a:lnTo>
                <a:lnTo>
                  <a:pt x="42070" y="164354"/>
                </a:lnTo>
                <a:lnTo>
                  <a:pt x="42142" y="111890"/>
                </a:lnTo>
                <a:lnTo>
                  <a:pt x="46770" y="79455"/>
                </a:lnTo>
                <a:lnTo>
                  <a:pt x="61093" y="55560"/>
                </a:lnTo>
                <a:lnTo>
                  <a:pt x="76558" y="46276"/>
                </a:lnTo>
                <a:lnTo>
                  <a:pt x="39085" y="46276"/>
                </a:lnTo>
                <a:lnTo>
                  <a:pt x="39085" y="4193"/>
                </a:lnTo>
                <a:close/>
              </a:path>
              <a:path w="319404" h="362585">
                <a:moveTo>
                  <a:pt x="90972" y="234133"/>
                </a:moveTo>
                <a:lnTo>
                  <a:pt x="43036" y="234133"/>
                </a:lnTo>
                <a:lnTo>
                  <a:pt x="47066" y="243800"/>
                </a:lnTo>
                <a:lnTo>
                  <a:pt x="87566" y="271262"/>
                </a:lnTo>
                <a:lnTo>
                  <a:pt x="116353" y="273653"/>
                </a:lnTo>
                <a:lnTo>
                  <a:pt x="196555" y="273653"/>
                </a:lnTo>
                <a:lnTo>
                  <a:pt x="253143" y="267185"/>
                </a:lnTo>
                <a:lnTo>
                  <a:pt x="290755" y="247881"/>
                </a:lnTo>
                <a:lnTo>
                  <a:pt x="299393" y="237166"/>
                </a:lnTo>
                <a:lnTo>
                  <a:pt x="123637" y="237166"/>
                </a:lnTo>
                <a:lnTo>
                  <a:pt x="105371" y="236358"/>
                </a:lnTo>
                <a:lnTo>
                  <a:pt x="90972" y="234133"/>
                </a:lnTo>
                <a:close/>
              </a:path>
              <a:path w="319404" h="362585">
                <a:moveTo>
                  <a:pt x="295227" y="36443"/>
                </a:moveTo>
                <a:lnTo>
                  <a:pt x="201923" y="36443"/>
                </a:lnTo>
                <a:lnTo>
                  <a:pt x="221609" y="37605"/>
                </a:lnTo>
                <a:lnTo>
                  <a:pt x="238117" y="41097"/>
                </a:lnTo>
                <a:lnTo>
                  <a:pt x="268250" y="64976"/>
                </a:lnTo>
                <a:lnTo>
                  <a:pt x="276745" y="111890"/>
                </a:lnTo>
                <a:lnTo>
                  <a:pt x="276771" y="164354"/>
                </a:lnTo>
                <a:lnTo>
                  <a:pt x="275495" y="184269"/>
                </a:lnTo>
                <a:lnTo>
                  <a:pt x="256211" y="223645"/>
                </a:lnTo>
                <a:lnTo>
                  <a:pt x="217338" y="236327"/>
                </a:lnTo>
                <a:lnTo>
                  <a:pt x="198499" y="237166"/>
                </a:lnTo>
                <a:lnTo>
                  <a:pt x="299393" y="237166"/>
                </a:lnTo>
                <a:lnTo>
                  <a:pt x="303042" y="232640"/>
                </a:lnTo>
                <a:lnTo>
                  <a:pt x="311824" y="212702"/>
                </a:lnTo>
                <a:lnTo>
                  <a:pt x="317096" y="188042"/>
                </a:lnTo>
                <a:lnTo>
                  <a:pt x="318855" y="158636"/>
                </a:lnTo>
                <a:lnTo>
                  <a:pt x="318855" y="111890"/>
                </a:lnTo>
                <a:lnTo>
                  <a:pt x="311639" y="62960"/>
                </a:lnTo>
                <a:lnTo>
                  <a:pt x="295227" y="36443"/>
                </a:lnTo>
                <a:close/>
              </a:path>
              <a:path w="319404" h="362585">
                <a:moveTo>
                  <a:pt x="203453" y="0"/>
                </a:moveTo>
                <a:lnTo>
                  <a:pt x="123637" y="0"/>
                </a:lnTo>
                <a:lnTo>
                  <a:pt x="93660" y="2891"/>
                </a:lnTo>
                <a:lnTo>
                  <a:pt x="69732" y="11567"/>
                </a:lnTo>
                <a:lnTo>
                  <a:pt x="51861" y="26028"/>
                </a:lnTo>
                <a:lnTo>
                  <a:pt x="40054" y="46276"/>
                </a:lnTo>
                <a:lnTo>
                  <a:pt x="76558" y="46276"/>
                </a:lnTo>
                <a:lnTo>
                  <a:pt x="84975" y="41223"/>
                </a:lnTo>
                <a:lnTo>
                  <a:pt x="118426" y="36443"/>
                </a:lnTo>
                <a:lnTo>
                  <a:pt x="295227" y="36443"/>
                </a:lnTo>
                <a:lnTo>
                  <a:pt x="289996" y="27991"/>
                </a:lnTo>
                <a:lnTo>
                  <a:pt x="253932" y="7000"/>
                </a:lnTo>
                <a:lnTo>
                  <a:pt x="2034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25280" y="2280903"/>
            <a:ext cx="282575" cy="368935"/>
          </a:xfrm>
          <a:custGeom>
            <a:avLst/>
            <a:gdLst/>
            <a:ahLst/>
            <a:cxnLst/>
            <a:rect l="l" t="t" r="r" b="b"/>
            <a:pathLst>
              <a:path w="282575" h="368935">
                <a:moveTo>
                  <a:pt x="38637" y="0"/>
                </a:moveTo>
                <a:lnTo>
                  <a:pt x="0" y="0"/>
                </a:lnTo>
                <a:lnTo>
                  <a:pt x="0" y="368778"/>
                </a:lnTo>
                <a:lnTo>
                  <a:pt x="38637" y="368778"/>
                </a:lnTo>
                <a:lnTo>
                  <a:pt x="38637" y="221062"/>
                </a:lnTo>
                <a:lnTo>
                  <a:pt x="40034" y="199492"/>
                </a:lnTo>
                <a:lnTo>
                  <a:pt x="44217" y="181693"/>
                </a:lnTo>
                <a:lnTo>
                  <a:pt x="51173" y="167663"/>
                </a:lnTo>
                <a:lnTo>
                  <a:pt x="60892" y="157398"/>
                </a:lnTo>
                <a:lnTo>
                  <a:pt x="67762" y="153746"/>
                </a:lnTo>
                <a:lnTo>
                  <a:pt x="38637" y="153746"/>
                </a:lnTo>
                <a:lnTo>
                  <a:pt x="38637" y="0"/>
                </a:lnTo>
                <a:close/>
              </a:path>
              <a:path w="282575" h="368935">
                <a:moveTo>
                  <a:pt x="267564" y="140568"/>
                </a:moveTo>
                <a:lnTo>
                  <a:pt x="159513" y="140568"/>
                </a:lnTo>
                <a:lnTo>
                  <a:pt x="183420" y="141651"/>
                </a:lnTo>
                <a:lnTo>
                  <a:pt x="203141" y="144897"/>
                </a:lnTo>
                <a:lnTo>
                  <a:pt x="236089" y="165722"/>
                </a:lnTo>
                <a:lnTo>
                  <a:pt x="243944" y="203768"/>
                </a:lnTo>
                <a:lnTo>
                  <a:pt x="243944" y="368778"/>
                </a:lnTo>
                <a:lnTo>
                  <a:pt x="282559" y="368778"/>
                </a:lnTo>
                <a:lnTo>
                  <a:pt x="282559" y="193046"/>
                </a:lnTo>
                <a:lnTo>
                  <a:pt x="276607" y="154506"/>
                </a:lnTo>
                <a:lnTo>
                  <a:pt x="267564" y="140568"/>
                </a:lnTo>
                <a:close/>
              </a:path>
              <a:path w="282575" h="368935">
                <a:moveTo>
                  <a:pt x="187300" y="104956"/>
                </a:moveTo>
                <a:lnTo>
                  <a:pt x="132074" y="104956"/>
                </a:lnTo>
                <a:lnTo>
                  <a:pt x="113745" y="105516"/>
                </a:lnTo>
                <a:lnTo>
                  <a:pt x="73252" y="114098"/>
                </a:lnTo>
                <a:lnTo>
                  <a:pt x="45519" y="140596"/>
                </a:lnTo>
                <a:lnTo>
                  <a:pt x="39570" y="153746"/>
                </a:lnTo>
                <a:lnTo>
                  <a:pt x="67762" y="153746"/>
                </a:lnTo>
                <a:lnTo>
                  <a:pt x="74770" y="150020"/>
                </a:lnTo>
                <a:lnTo>
                  <a:pt x="94181" y="144762"/>
                </a:lnTo>
                <a:lnTo>
                  <a:pt x="119124" y="141615"/>
                </a:lnTo>
                <a:lnTo>
                  <a:pt x="149602" y="140568"/>
                </a:lnTo>
                <a:lnTo>
                  <a:pt x="267564" y="140568"/>
                </a:lnTo>
                <a:lnTo>
                  <a:pt x="258747" y="126978"/>
                </a:lnTo>
                <a:lnTo>
                  <a:pt x="228979" y="110461"/>
                </a:lnTo>
                <a:lnTo>
                  <a:pt x="187300" y="1049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564939" y="2388523"/>
            <a:ext cx="0" cy="261620"/>
          </a:xfrm>
          <a:custGeom>
            <a:avLst/>
            <a:gdLst/>
            <a:ahLst/>
            <a:cxnLst/>
            <a:rect l="l" t="t" r="r" b="b"/>
            <a:pathLst>
              <a:path w="0" h="261619">
                <a:moveTo>
                  <a:pt x="0" y="0"/>
                </a:moveTo>
                <a:lnTo>
                  <a:pt x="0" y="261179"/>
                </a:lnTo>
              </a:path>
            </a:pathLst>
          </a:custGeom>
          <a:ln w="42077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553334" y="2278952"/>
            <a:ext cx="42545" cy="48260"/>
          </a:xfrm>
          <a:custGeom>
            <a:avLst/>
            <a:gdLst/>
            <a:ahLst/>
            <a:cxnLst/>
            <a:rect l="l" t="t" r="r" b="b"/>
            <a:pathLst>
              <a:path w="42545" h="48260">
                <a:moveTo>
                  <a:pt x="42091" y="0"/>
                </a:moveTo>
                <a:lnTo>
                  <a:pt x="0" y="0"/>
                </a:lnTo>
                <a:lnTo>
                  <a:pt x="0" y="48135"/>
                </a:lnTo>
                <a:lnTo>
                  <a:pt x="42091" y="48135"/>
                </a:lnTo>
                <a:lnTo>
                  <a:pt x="420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614463" y="2377494"/>
            <a:ext cx="300990" cy="276860"/>
          </a:xfrm>
          <a:custGeom>
            <a:avLst/>
            <a:gdLst/>
            <a:ahLst/>
            <a:cxnLst/>
            <a:rect l="l" t="t" r="r" b="b"/>
            <a:pathLst>
              <a:path w="300990" h="276860">
                <a:moveTo>
                  <a:pt x="37434" y="179689"/>
                </a:moveTo>
                <a:lnTo>
                  <a:pt x="0" y="179689"/>
                </a:lnTo>
                <a:lnTo>
                  <a:pt x="93" y="197054"/>
                </a:lnTo>
                <a:lnTo>
                  <a:pt x="8796" y="240407"/>
                </a:lnTo>
                <a:lnTo>
                  <a:pt x="48227" y="270796"/>
                </a:lnTo>
                <a:lnTo>
                  <a:pt x="88274" y="275764"/>
                </a:lnTo>
                <a:lnTo>
                  <a:pt x="115300" y="276379"/>
                </a:lnTo>
                <a:lnTo>
                  <a:pt x="189315" y="276379"/>
                </a:lnTo>
                <a:lnTo>
                  <a:pt x="233370" y="273743"/>
                </a:lnTo>
                <a:lnTo>
                  <a:pt x="279607" y="255164"/>
                </a:lnTo>
                <a:lnTo>
                  <a:pt x="291488" y="239614"/>
                </a:lnTo>
                <a:lnTo>
                  <a:pt x="94234" y="239614"/>
                </a:lnTo>
                <a:lnTo>
                  <a:pt x="79894" y="238944"/>
                </a:lnTo>
                <a:lnTo>
                  <a:pt x="44736" y="222572"/>
                </a:lnTo>
                <a:lnTo>
                  <a:pt x="37434" y="192918"/>
                </a:lnTo>
                <a:lnTo>
                  <a:pt x="37434" y="179689"/>
                </a:lnTo>
                <a:close/>
              </a:path>
              <a:path w="300990" h="276860">
                <a:moveTo>
                  <a:pt x="186538" y="0"/>
                </a:moveTo>
                <a:lnTo>
                  <a:pt x="124633" y="0"/>
                </a:lnTo>
                <a:lnTo>
                  <a:pt x="92001" y="1079"/>
                </a:lnTo>
                <a:lnTo>
                  <a:pt x="43040" y="9719"/>
                </a:lnTo>
                <a:lnTo>
                  <a:pt x="9120" y="37543"/>
                </a:lnTo>
                <a:lnTo>
                  <a:pt x="3232" y="83576"/>
                </a:lnTo>
                <a:lnTo>
                  <a:pt x="4346" y="101383"/>
                </a:lnTo>
                <a:lnTo>
                  <a:pt x="21052" y="138510"/>
                </a:lnTo>
                <a:lnTo>
                  <a:pt x="61514" y="153981"/>
                </a:lnTo>
                <a:lnTo>
                  <a:pt x="81092" y="155013"/>
                </a:lnTo>
                <a:lnTo>
                  <a:pt x="205348" y="155013"/>
                </a:lnTo>
                <a:lnTo>
                  <a:pt x="220776" y="155665"/>
                </a:lnTo>
                <a:lnTo>
                  <a:pt x="257779" y="176817"/>
                </a:lnTo>
                <a:lnTo>
                  <a:pt x="260072" y="197538"/>
                </a:lnTo>
                <a:lnTo>
                  <a:pt x="259033" y="209946"/>
                </a:lnTo>
                <a:lnTo>
                  <a:pt x="220412" y="238022"/>
                </a:lnTo>
                <a:lnTo>
                  <a:pt x="180366" y="239614"/>
                </a:lnTo>
                <a:lnTo>
                  <a:pt x="291488" y="239614"/>
                </a:lnTo>
                <a:lnTo>
                  <a:pt x="298165" y="221568"/>
                </a:lnTo>
                <a:lnTo>
                  <a:pt x="300494" y="198649"/>
                </a:lnTo>
                <a:lnTo>
                  <a:pt x="300377" y="196015"/>
                </a:lnTo>
                <a:lnTo>
                  <a:pt x="293464" y="155922"/>
                </a:lnTo>
                <a:lnTo>
                  <a:pt x="259989" y="125360"/>
                </a:lnTo>
                <a:lnTo>
                  <a:pt x="198748" y="118226"/>
                </a:lnTo>
                <a:lnTo>
                  <a:pt x="92354" y="118226"/>
                </a:lnTo>
                <a:lnTo>
                  <a:pt x="78763" y="117667"/>
                </a:lnTo>
                <a:lnTo>
                  <a:pt x="44036" y="92042"/>
                </a:lnTo>
                <a:lnTo>
                  <a:pt x="43500" y="83576"/>
                </a:lnTo>
                <a:lnTo>
                  <a:pt x="43500" y="73544"/>
                </a:lnTo>
                <a:lnTo>
                  <a:pt x="65499" y="40814"/>
                </a:lnTo>
                <a:lnTo>
                  <a:pt x="113784" y="36828"/>
                </a:lnTo>
                <a:lnTo>
                  <a:pt x="284659" y="36828"/>
                </a:lnTo>
                <a:lnTo>
                  <a:pt x="280119" y="27957"/>
                </a:lnTo>
                <a:lnTo>
                  <a:pt x="272385" y="19465"/>
                </a:lnTo>
                <a:lnTo>
                  <a:pt x="258188" y="10936"/>
                </a:lnTo>
                <a:lnTo>
                  <a:pt x="239156" y="4854"/>
                </a:lnTo>
                <a:lnTo>
                  <a:pt x="215277" y="1212"/>
                </a:lnTo>
                <a:lnTo>
                  <a:pt x="186538" y="0"/>
                </a:lnTo>
                <a:close/>
              </a:path>
              <a:path w="300990" h="276860">
                <a:moveTo>
                  <a:pt x="284659" y="36828"/>
                </a:moveTo>
                <a:lnTo>
                  <a:pt x="184146" y="36828"/>
                </a:lnTo>
                <a:lnTo>
                  <a:pt x="201754" y="37182"/>
                </a:lnTo>
                <a:lnTo>
                  <a:pt x="216062" y="38248"/>
                </a:lnTo>
                <a:lnTo>
                  <a:pt x="251554" y="65939"/>
                </a:lnTo>
                <a:lnTo>
                  <a:pt x="252672" y="78870"/>
                </a:lnTo>
                <a:lnTo>
                  <a:pt x="252672" y="81447"/>
                </a:lnTo>
                <a:lnTo>
                  <a:pt x="290064" y="81447"/>
                </a:lnTo>
                <a:lnTo>
                  <a:pt x="289970" y="65939"/>
                </a:lnTo>
                <a:lnTo>
                  <a:pt x="288958" y="51847"/>
                </a:lnTo>
                <a:lnTo>
                  <a:pt x="285643" y="38751"/>
                </a:lnTo>
                <a:lnTo>
                  <a:pt x="284659" y="368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23897" y="2269277"/>
            <a:ext cx="0" cy="381000"/>
          </a:xfrm>
          <a:custGeom>
            <a:avLst/>
            <a:gdLst/>
            <a:ahLst/>
            <a:cxnLst/>
            <a:rect l="l" t="t" r="r" b="b"/>
            <a:pathLst>
              <a:path w="0" h="381000">
                <a:moveTo>
                  <a:pt x="0" y="0"/>
                </a:moveTo>
                <a:lnTo>
                  <a:pt x="0" y="380424"/>
                </a:lnTo>
              </a:path>
            </a:pathLst>
          </a:custGeom>
          <a:ln w="46042">
            <a:solidFill>
              <a:srgbClr val="0079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85862" y="2377480"/>
            <a:ext cx="295275" cy="272415"/>
          </a:xfrm>
          <a:custGeom>
            <a:avLst/>
            <a:gdLst/>
            <a:ahLst/>
            <a:cxnLst/>
            <a:rect l="l" t="t" r="r" b="b"/>
            <a:pathLst>
              <a:path w="295275" h="272414">
                <a:moveTo>
                  <a:pt x="37491" y="4243"/>
                </a:moveTo>
                <a:lnTo>
                  <a:pt x="0" y="4243"/>
                </a:lnTo>
                <a:lnTo>
                  <a:pt x="0" y="272201"/>
                </a:lnTo>
                <a:lnTo>
                  <a:pt x="40340" y="272201"/>
                </a:lnTo>
                <a:lnTo>
                  <a:pt x="40340" y="119849"/>
                </a:lnTo>
                <a:lnTo>
                  <a:pt x="41786" y="97595"/>
                </a:lnTo>
                <a:lnTo>
                  <a:pt x="46129" y="79228"/>
                </a:lnTo>
                <a:lnTo>
                  <a:pt x="53381" y="64741"/>
                </a:lnTo>
                <a:lnTo>
                  <a:pt x="63549" y="54129"/>
                </a:lnTo>
                <a:lnTo>
                  <a:pt x="70678" y="50398"/>
                </a:lnTo>
                <a:lnTo>
                  <a:pt x="37491" y="50398"/>
                </a:lnTo>
                <a:lnTo>
                  <a:pt x="37491" y="4243"/>
                </a:lnTo>
                <a:close/>
              </a:path>
              <a:path w="295275" h="272414">
                <a:moveTo>
                  <a:pt x="279249" y="36828"/>
                </a:moveTo>
                <a:lnTo>
                  <a:pt x="166490" y="36828"/>
                </a:lnTo>
                <a:lnTo>
                  <a:pt x="191445" y="37939"/>
                </a:lnTo>
                <a:lnTo>
                  <a:pt x="212012" y="41273"/>
                </a:lnTo>
                <a:lnTo>
                  <a:pt x="246312" y="62749"/>
                </a:lnTo>
                <a:lnTo>
                  <a:pt x="254509" y="101908"/>
                </a:lnTo>
                <a:lnTo>
                  <a:pt x="254509" y="272201"/>
                </a:lnTo>
                <a:lnTo>
                  <a:pt x="294841" y="272201"/>
                </a:lnTo>
                <a:lnTo>
                  <a:pt x="294841" y="90909"/>
                </a:lnTo>
                <a:lnTo>
                  <a:pt x="288631" y="51138"/>
                </a:lnTo>
                <a:lnTo>
                  <a:pt x="279249" y="36828"/>
                </a:lnTo>
                <a:close/>
              </a:path>
              <a:path w="295275" h="272414">
                <a:moveTo>
                  <a:pt x="195524" y="0"/>
                </a:moveTo>
                <a:lnTo>
                  <a:pt x="134965" y="0"/>
                </a:lnTo>
                <a:lnTo>
                  <a:pt x="115833" y="591"/>
                </a:lnTo>
                <a:lnTo>
                  <a:pt x="73573" y="9453"/>
                </a:lnTo>
                <a:lnTo>
                  <a:pt x="44712" y="36828"/>
                </a:lnTo>
                <a:lnTo>
                  <a:pt x="38480" y="50398"/>
                </a:lnTo>
                <a:lnTo>
                  <a:pt x="70678" y="50398"/>
                </a:lnTo>
                <a:lnTo>
                  <a:pt x="78028" y="46551"/>
                </a:lnTo>
                <a:lnTo>
                  <a:pt x="98281" y="41145"/>
                </a:lnTo>
                <a:lnTo>
                  <a:pt x="124296" y="37907"/>
                </a:lnTo>
                <a:lnTo>
                  <a:pt x="156060" y="36828"/>
                </a:lnTo>
                <a:lnTo>
                  <a:pt x="279249" y="36828"/>
                </a:lnTo>
                <a:lnTo>
                  <a:pt x="270004" y="22728"/>
                </a:lnTo>
                <a:lnTo>
                  <a:pt x="238966" y="5682"/>
                </a:lnTo>
                <a:lnTo>
                  <a:pt x="195524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378240" y="2381723"/>
            <a:ext cx="318135" cy="267970"/>
          </a:xfrm>
          <a:custGeom>
            <a:avLst/>
            <a:gdLst/>
            <a:ahLst/>
            <a:cxnLst/>
            <a:rect l="l" t="t" r="r" b="b"/>
            <a:pathLst>
              <a:path w="318134" h="267969">
                <a:moveTo>
                  <a:pt x="42632" y="0"/>
                </a:moveTo>
                <a:lnTo>
                  <a:pt x="0" y="0"/>
                </a:lnTo>
                <a:lnTo>
                  <a:pt x="134965" y="267958"/>
                </a:lnTo>
                <a:lnTo>
                  <a:pt x="182745" y="267958"/>
                </a:lnTo>
                <a:lnTo>
                  <a:pt x="201297" y="231136"/>
                </a:lnTo>
                <a:lnTo>
                  <a:pt x="158908" y="231136"/>
                </a:lnTo>
                <a:lnTo>
                  <a:pt x="42632" y="0"/>
                </a:lnTo>
                <a:close/>
              </a:path>
              <a:path w="318134" h="267969">
                <a:moveTo>
                  <a:pt x="317752" y="0"/>
                </a:moveTo>
                <a:lnTo>
                  <a:pt x="275141" y="0"/>
                </a:lnTo>
                <a:lnTo>
                  <a:pt x="158908" y="231136"/>
                </a:lnTo>
                <a:lnTo>
                  <a:pt x="201297" y="231136"/>
                </a:lnTo>
                <a:lnTo>
                  <a:pt x="317752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686261" y="2377480"/>
            <a:ext cx="306070" cy="276860"/>
          </a:xfrm>
          <a:custGeom>
            <a:avLst/>
            <a:gdLst/>
            <a:ahLst/>
            <a:cxnLst/>
            <a:rect l="l" t="t" r="r" b="b"/>
            <a:pathLst>
              <a:path w="306070" h="276860">
                <a:moveTo>
                  <a:pt x="181903" y="0"/>
                </a:moveTo>
                <a:lnTo>
                  <a:pt x="117166" y="0"/>
                </a:lnTo>
                <a:lnTo>
                  <a:pt x="91962" y="1125"/>
                </a:lnTo>
                <a:lnTo>
                  <a:pt x="51910" y="10073"/>
                </a:lnTo>
                <a:lnTo>
                  <a:pt x="20835" y="32769"/>
                </a:lnTo>
                <a:lnTo>
                  <a:pt x="2311" y="77975"/>
                </a:lnTo>
                <a:lnTo>
                  <a:pt x="0" y="108244"/>
                </a:lnTo>
                <a:lnTo>
                  <a:pt x="0" y="166639"/>
                </a:lnTo>
                <a:lnTo>
                  <a:pt x="9150" y="222683"/>
                </a:lnTo>
                <a:lnTo>
                  <a:pt x="36551" y="258602"/>
                </a:lnTo>
                <a:lnTo>
                  <a:pt x="88749" y="275279"/>
                </a:lnTo>
                <a:lnTo>
                  <a:pt x="112459" y="276393"/>
                </a:lnTo>
                <a:lnTo>
                  <a:pt x="185520" y="276393"/>
                </a:lnTo>
                <a:lnTo>
                  <a:pt x="237707" y="272191"/>
                </a:lnTo>
                <a:lnTo>
                  <a:pt x="274109" y="259563"/>
                </a:lnTo>
                <a:lnTo>
                  <a:pt x="294363" y="239628"/>
                </a:lnTo>
                <a:lnTo>
                  <a:pt x="136865" y="239628"/>
                </a:lnTo>
                <a:lnTo>
                  <a:pt x="111968" y="238639"/>
                </a:lnTo>
                <a:lnTo>
                  <a:pt x="62316" y="223866"/>
                </a:lnTo>
                <a:lnTo>
                  <a:pt x="41700" y="183469"/>
                </a:lnTo>
                <a:lnTo>
                  <a:pt x="40325" y="162901"/>
                </a:lnTo>
                <a:lnTo>
                  <a:pt x="40325" y="146071"/>
                </a:lnTo>
                <a:lnTo>
                  <a:pt x="306040" y="146071"/>
                </a:lnTo>
                <a:lnTo>
                  <a:pt x="306040" y="116161"/>
                </a:lnTo>
                <a:lnTo>
                  <a:pt x="305551" y="109291"/>
                </a:lnTo>
                <a:lnTo>
                  <a:pt x="40325" y="109291"/>
                </a:lnTo>
                <a:lnTo>
                  <a:pt x="42540" y="88676"/>
                </a:lnTo>
                <a:lnTo>
                  <a:pt x="58736" y="50412"/>
                </a:lnTo>
                <a:lnTo>
                  <a:pt x="100647" y="37678"/>
                </a:lnTo>
                <a:lnTo>
                  <a:pt x="122754" y="36828"/>
                </a:lnTo>
                <a:lnTo>
                  <a:pt x="284936" y="36828"/>
                </a:lnTo>
                <a:lnTo>
                  <a:pt x="270883" y="22099"/>
                </a:lnTo>
                <a:lnTo>
                  <a:pt x="254592" y="12446"/>
                </a:lnTo>
                <a:lnTo>
                  <a:pt x="234341" y="5538"/>
                </a:lnTo>
                <a:lnTo>
                  <a:pt x="210116" y="1386"/>
                </a:lnTo>
                <a:lnTo>
                  <a:pt x="181903" y="0"/>
                </a:lnTo>
                <a:close/>
              </a:path>
              <a:path w="306070" h="276860">
                <a:moveTo>
                  <a:pt x="306040" y="191273"/>
                </a:moveTo>
                <a:lnTo>
                  <a:pt x="265757" y="191273"/>
                </a:lnTo>
                <a:lnTo>
                  <a:pt x="263885" y="204794"/>
                </a:lnTo>
                <a:lnTo>
                  <a:pt x="260128" y="215878"/>
                </a:lnTo>
                <a:lnTo>
                  <a:pt x="225761" y="237394"/>
                </a:lnTo>
                <a:lnTo>
                  <a:pt x="192112" y="239628"/>
                </a:lnTo>
                <a:lnTo>
                  <a:pt x="294363" y="239628"/>
                </a:lnTo>
                <a:lnTo>
                  <a:pt x="298055" y="234386"/>
                </a:lnTo>
                <a:lnTo>
                  <a:pt x="304043" y="217050"/>
                </a:lnTo>
                <a:lnTo>
                  <a:pt x="305980" y="197170"/>
                </a:lnTo>
                <a:lnTo>
                  <a:pt x="306040" y="191273"/>
                </a:lnTo>
                <a:close/>
              </a:path>
              <a:path w="306070" h="276860">
                <a:moveTo>
                  <a:pt x="284936" y="36828"/>
                </a:moveTo>
                <a:lnTo>
                  <a:pt x="181903" y="36828"/>
                </a:lnTo>
                <a:lnTo>
                  <a:pt x="218583" y="40239"/>
                </a:lnTo>
                <a:lnTo>
                  <a:pt x="244788" y="50474"/>
                </a:lnTo>
                <a:lnTo>
                  <a:pt x="260514" y="67540"/>
                </a:lnTo>
                <a:lnTo>
                  <a:pt x="265757" y="91442"/>
                </a:lnTo>
                <a:lnTo>
                  <a:pt x="265757" y="109291"/>
                </a:lnTo>
                <a:lnTo>
                  <a:pt x="305551" y="109291"/>
                </a:lnTo>
                <a:lnTo>
                  <a:pt x="303840" y="85252"/>
                </a:lnTo>
                <a:lnTo>
                  <a:pt x="297233" y="59246"/>
                </a:lnTo>
                <a:lnTo>
                  <a:pt x="286255" y="38211"/>
                </a:lnTo>
                <a:lnTo>
                  <a:pt x="284936" y="36828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008626" y="2377494"/>
            <a:ext cx="300990" cy="276860"/>
          </a:xfrm>
          <a:custGeom>
            <a:avLst/>
            <a:gdLst/>
            <a:ahLst/>
            <a:cxnLst/>
            <a:rect l="l" t="t" r="r" b="b"/>
            <a:pathLst>
              <a:path w="300990" h="276860">
                <a:moveTo>
                  <a:pt x="37462" y="179689"/>
                </a:moveTo>
                <a:lnTo>
                  <a:pt x="0" y="179689"/>
                </a:lnTo>
                <a:lnTo>
                  <a:pt x="93" y="197054"/>
                </a:lnTo>
                <a:lnTo>
                  <a:pt x="8787" y="240407"/>
                </a:lnTo>
                <a:lnTo>
                  <a:pt x="48235" y="270796"/>
                </a:lnTo>
                <a:lnTo>
                  <a:pt x="88295" y="275764"/>
                </a:lnTo>
                <a:lnTo>
                  <a:pt x="115272" y="276379"/>
                </a:lnTo>
                <a:lnTo>
                  <a:pt x="189351" y="276379"/>
                </a:lnTo>
                <a:lnTo>
                  <a:pt x="233383" y="273743"/>
                </a:lnTo>
                <a:lnTo>
                  <a:pt x="279579" y="255164"/>
                </a:lnTo>
                <a:lnTo>
                  <a:pt x="291436" y="239614"/>
                </a:lnTo>
                <a:lnTo>
                  <a:pt x="94206" y="239614"/>
                </a:lnTo>
                <a:lnTo>
                  <a:pt x="79857" y="238944"/>
                </a:lnTo>
                <a:lnTo>
                  <a:pt x="44698" y="222572"/>
                </a:lnTo>
                <a:lnTo>
                  <a:pt x="37462" y="192918"/>
                </a:lnTo>
                <a:lnTo>
                  <a:pt x="37462" y="179689"/>
                </a:lnTo>
                <a:close/>
              </a:path>
              <a:path w="300990" h="276860">
                <a:moveTo>
                  <a:pt x="186467" y="0"/>
                </a:moveTo>
                <a:lnTo>
                  <a:pt x="124649" y="0"/>
                </a:lnTo>
                <a:lnTo>
                  <a:pt x="91992" y="1079"/>
                </a:lnTo>
                <a:lnTo>
                  <a:pt x="42996" y="9719"/>
                </a:lnTo>
                <a:lnTo>
                  <a:pt x="9113" y="37543"/>
                </a:lnTo>
                <a:lnTo>
                  <a:pt x="3253" y="83576"/>
                </a:lnTo>
                <a:lnTo>
                  <a:pt x="4367" y="101383"/>
                </a:lnTo>
                <a:lnTo>
                  <a:pt x="21094" y="138510"/>
                </a:lnTo>
                <a:lnTo>
                  <a:pt x="61509" y="153981"/>
                </a:lnTo>
                <a:lnTo>
                  <a:pt x="81070" y="155013"/>
                </a:lnTo>
                <a:lnTo>
                  <a:pt x="205256" y="155013"/>
                </a:lnTo>
                <a:lnTo>
                  <a:pt x="220702" y="155665"/>
                </a:lnTo>
                <a:lnTo>
                  <a:pt x="257765" y="176817"/>
                </a:lnTo>
                <a:lnTo>
                  <a:pt x="260099" y="197538"/>
                </a:lnTo>
                <a:lnTo>
                  <a:pt x="259056" y="209946"/>
                </a:lnTo>
                <a:lnTo>
                  <a:pt x="220386" y="238022"/>
                </a:lnTo>
                <a:lnTo>
                  <a:pt x="180459" y="239614"/>
                </a:lnTo>
                <a:lnTo>
                  <a:pt x="291436" y="239614"/>
                </a:lnTo>
                <a:lnTo>
                  <a:pt x="298091" y="221568"/>
                </a:lnTo>
                <a:lnTo>
                  <a:pt x="300409" y="198649"/>
                </a:lnTo>
                <a:lnTo>
                  <a:pt x="300293" y="196015"/>
                </a:lnTo>
                <a:lnTo>
                  <a:pt x="293397" y="155922"/>
                </a:lnTo>
                <a:lnTo>
                  <a:pt x="259971" y="125360"/>
                </a:lnTo>
                <a:lnTo>
                  <a:pt x="198748" y="118226"/>
                </a:lnTo>
                <a:lnTo>
                  <a:pt x="92290" y="118226"/>
                </a:lnTo>
                <a:lnTo>
                  <a:pt x="78718" y="117667"/>
                </a:lnTo>
                <a:lnTo>
                  <a:pt x="44161" y="92042"/>
                </a:lnTo>
                <a:lnTo>
                  <a:pt x="43635" y="83576"/>
                </a:lnTo>
                <a:lnTo>
                  <a:pt x="43635" y="73544"/>
                </a:lnTo>
                <a:lnTo>
                  <a:pt x="65487" y="40814"/>
                </a:lnTo>
                <a:lnTo>
                  <a:pt x="113926" y="36828"/>
                </a:lnTo>
                <a:lnTo>
                  <a:pt x="284669" y="36828"/>
                </a:lnTo>
                <a:lnTo>
                  <a:pt x="280081" y="27957"/>
                </a:lnTo>
                <a:lnTo>
                  <a:pt x="272294" y="19465"/>
                </a:lnTo>
                <a:lnTo>
                  <a:pt x="258142" y="10936"/>
                </a:lnTo>
                <a:lnTo>
                  <a:pt x="239134" y="4854"/>
                </a:lnTo>
                <a:lnTo>
                  <a:pt x="215249" y="1212"/>
                </a:lnTo>
                <a:lnTo>
                  <a:pt x="186467" y="0"/>
                </a:lnTo>
                <a:close/>
              </a:path>
              <a:path w="300990" h="276860">
                <a:moveTo>
                  <a:pt x="284669" y="36828"/>
                </a:moveTo>
                <a:lnTo>
                  <a:pt x="184175" y="36828"/>
                </a:lnTo>
                <a:lnTo>
                  <a:pt x="201748" y="37182"/>
                </a:lnTo>
                <a:lnTo>
                  <a:pt x="216051" y="38248"/>
                </a:lnTo>
                <a:lnTo>
                  <a:pt x="251561" y="65939"/>
                </a:lnTo>
                <a:lnTo>
                  <a:pt x="252686" y="78870"/>
                </a:lnTo>
                <a:lnTo>
                  <a:pt x="252686" y="81447"/>
                </a:lnTo>
                <a:lnTo>
                  <a:pt x="290149" y="81447"/>
                </a:lnTo>
                <a:lnTo>
                  <a:pt x="290054" y="65939"/>
                </a:lnTo>
                <a:lnTo>
                  <a:pt x="289025" y="51847"/>
                </a:lnTo>
                <a:lnTo>
                  <a:pt x="285664" y="38751"/>
                </a:lnTo>
                <a:lnTo>
                  <a:pt x="284669" y="36828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310757" y="2318089"/>
            <a:ext cx="259715" cy="335915"/>
          </a:xfrm>
          <a:custGeom>
            <a:avLst/>
            <a:gdLst/>
            <a:ahLst/>
            <a:cxnLst/>
            <a:rect l="l" t="t" r="r" b="b"/>
            <a:pathLst>
              <a:path w="259715" h="335914">
                <a:moveTo>
                  <a:pt x="92845" y="100407"/>
                </a:moveTo>
                <a:lnTo>
                  <a:pt x="52520" y="100407"/>
                </a:lnTo>
                <a:lnTo>
                  <a:pt x="52520" y="251219"/>
                </a:lnTo>
                <a:lnTo>
                  <a:pt x="58349" y="288218"/>
                </a:lnTo>
                <a:lnTo>
                  <a:pt x="75829" y="314645"/>
                </a:lnTo>
                <a:lnTo>
                  <a:pt x="104954" y="330500"/>
                </a:lnTo>
                <a:lnTo>
                  <a:pt x="145715" y="335785"/>
                </a:lnTo>
                <a:lnTo>
                  <a:pt x="167801" y="335785"/>
                </a:lnTo>
                <a:lnTo>
                  <a:pt x="217012" y="328848"/>
                </a:lnTo>
                <a:lnTo>
                  <a:pt x="251041" y="299020"/>
                </a:lnTo>
                <a:lnTo>
                  <a:pt x="152379" y="299020"/>
                </a:lnTo>
                <a:lnTo>
                  <a:pt x="136980" y="298141"/>
                </a:lnTo>
                <a:lnTo>
                  <a:pt x="100204" y="276666"/>
                </a:lnTo>
                <a:lnTo>
                  <a:pt x="92845" y="233819"/>
                </a:lnTo>
                <a:lnTo>
                  <a:pt x="92845" y="100407"/>
                </a:lnTo>
                <a:close/>
              </a:path>
              <a:path w="259715" h="335914">
                <a:moveTo>
                  <a:pt x="259656" y="210225"/>
                </a:moveTo>
                <a:lnTo>
                  <a:pt x="226871" y="210225"/>
                </a:lnTo>
                <a:lnTo>
                  <a:pt x="226871" y="230167"/>
                </a:lnTo>
                <a:lnTo>
                  <a:pt x="226175" y="249828"/>
                </a:lnTo>
                <a:lnTo>
                  <a:pt x="208230" y="291779"/>
                </a:lnTo>
                <a:lnTo>
                  <a:pt x="164974" y="299020"/>
                </a:lnTo>
                <a:lnTo>
                  <a:pt x="251041" y="299020"/>
                </a:lnTo>
                <a:lnTo>
                  <a:pt x="252277" y="296591"/>
                </a:lnTo>
                <a:lnTo>
                  <a:pt x="256386" y="281419"/>
                </a:lnTo>
                <a:lnTo>
                  <a:pt x="258841" y="262442"/>
                </a:lnTo>
                <a:lnTo>
                  <a:pt x="259656" y="239671"/>
                </a:lnTo>
                <a:lnTo>
                  <a:pt x="259656" y="210225"/>
                </a:lnTo>
                <a:close/>
              </a:path>
              <a:path w="259715" h="335914">
                <a:moveTo>
                  <a:pt x="252680" y="63640"/>
                </a:moveTo>
                <a:lnTo>
                  <a:pt x="0" y="63640"/>
                </a:lnTo>
                <a:lnTo>
                  <a:pt x="0" y="100407"/>
                </a:lnTo>
                <a:lnTo>
                  <a:pt x="252680" y="100407"/>
                </a:lnTo>
                <a:lnTo>
                  <a:pt x="252680" y="63640"/>
                </a:lnTo>
                <a:close/>
              </a:path>
              <a:path w="259715" h="335914">
                <a:moveTo>
                  <a:pt x="92845" y="0"/>
                </a:moveTo>
                <a:lnTo>
                  <a:pt x="52520" y="0"/>
                </a:lnTo>
                <a:lnTo>
                  <a:pt x="52520" y="63640"/>
                </a:lnTo>
                <a:lnTo>
                  <a:pt x="92845" y="63640"/>
                </a:lnTo>
                <a:lnTo>
                  <a:pt x="92845" y="0"/>
                </a:lnTo>
                <a:close/>
              </a:path>
            </a:pathLst>
          </a:custGeom>
          <a:solidFill>
            <a:srgbClr val="0079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376824" y="1586449"/>
            <a:ext cx="124335" cy="6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47588" y="8334735"/>
            <a:ext cx="848994" cy="850265"/>
          </a:xfrm>
          <a:custGeom>
            <a:avLst/>
            <a:gdLst/>
            <a:ahLst/>
            <a:cxnLst/>
            <a:rect l="l" t="t" r="r" b="b"/>
            <a:pathLst>
              <a:path w="848994" h="850265">
                <a:moveTo>
                  <a:pt x="601861" y="0"/>
                </a:moveTo>
                <a:lnTo>
                  <a:pt x="244534" y="0"/>
                </a:lnTo>
                <a:lnTo>
                  <a:pt x="212133" y="4922"/>
                </a:lnTo>
                <a:lnTo>
                  <a:pt x="131622" y="27368"/>
                </a:lnTo>
                <a:lnTo>
                  <a:pt x="89392" y="52355"/>
                </a:lnTo>
                <a:lnTo>
                  <a:pt x="54353" y="84980"/>
                </a:lnTo>
                <a:lnTo>
                  <a:pt x="27570" y="124377"/>
                </a:lnTo>
                <a:lnTo>
                  <a:pt x="10108" y="169681"/>
                </a:lnTo>
                <a:lnTo>
                  <a:pt x="3031" y="220027"/>
                </a:lnTo>
                <a:lnTo>
                  <a:pt x="1718" y="271218"/>
                </a:lnTo>
                <a:lnTo>
                  <a:pt x="752" y="322430"/>
                </a:lnTo>
                <a:lnTo>
                  <a:pt x="146" y="373656"/>
                </a:lnTo>
                <a:lnTo>
                  <a:pt x="0" y="451820"/>
                </a:lnTo>
                <a:lnTo>
                  <a:pt x="75" y="476118"/>
                </a:lnTo>
                <a:lnTo>
                  <a:pt x="637" y="527341"/>
                </a:lnTo>
                <a:lnTo>
                  <a:pt x="1618" y="578547"/>
                </a:lnTo>
                <a:lnTo>
                  <a:pt x="3031" y="629729"/>
                </a:lnTo>
                <a:lnTo>
                  <a:pt x="10088" y="679639"/>
                </a:lnTo>
                <a:lnTo>
                  <a:pt x="27185" y="724908"/>
                </a:lnTo>
                <a:lnTo>
                  <a:pt x="53173" y="764517"/>
                </a:lnTo>
                <a:lnTo>
                  <a:pt x="86902" y="797450"/>
                </a:lnTo>
                <a:lnTo>
                  <a:pt x="127224" y="822690"/>
                </a:lnTo>
                <a:lnTo>
                  <a:pt x="172988" y="839220"/>
                </a:lnTo>
                <a:lnTo>
                  <a:pt x="223045" y="846023"/>
                </a:lnTo>
                <a:lnTo>
                  <a:pt x="323734" y="848410"/>
                </a:lnTo>
                <a:lnTo>
                  <a:pt x="474826" y="849693"/>
                </a:lnTo>
                <a:lnTo>
                  <a:pt x="575547" y="849414"/>
                </a:lnTo>
                <a:lnTo>
                  <a:pt x="629395" y="845621"/>
                </a:lnTo>
                <a:lnTo>
                  <a:pt x="682214" y="834770"/>
                </a:lnTo>
                <a:lnTo>
                  <a:pt x="726587" y="817112"/>
                </a:lnTo>
                <a:lnTo>
                  <a:pt x="764912" y="791364"/>
                </a:lnTo>
                <a:lnTo>
                  <a:pt x="784276" y="771283"/>
                </a:lnTo>
                <a:lnTo>
                  <a:pt x="395967" y="771283"/>
                </a:lnTo>
                <a:lnTo>
                  <a:pt x="234831" y="769328"/>
                </a:lnTo>
                <a:lnTo>
                  <a:pt x="182735" y="761049"/>
                </a:lnTo>
                <a:lnTo>
                  <a:pt x="139823" y="739587"/>
                </a:lnTo>
                <a:lnTo>
                  <a:pt x="107359" y="706366"/>
                </a:lnTo>
                <a:lnTo>
                  <a:pt x="86609" y="662811"/>
                </a:lnTo>
                <a:lnTo>
                  <a:pt x="78837" y="610349"/>
                </a:lnTo>
                <a:lnTo>
                  <a:pt x="78152" y="557560"/>
                </a:lnTo>
                <a:lnTo>
                  <a:pt x="77698" y="504764"/>
                </a:lnTo>
                <a:lnTo>
                  <a:pt x="77575" y="476118"/>
                </a:lnTo>
                <a:lnTo>
                  <a:pt x="77696" y="346364"/>
                </a:lnTo>
                <a:lnTo>
                  <a:pt x="78180" y="290662"/>
                </a:lnTo>
                <a:lnTo>
                  <a:pt x="78812" y="240779"/>
                </a:lnTo>
                <a:lnTo>
                  <a:pt x="86771" y="187618"/>
                </a:lnTo>
                <a:lnTo>
                  <a:pt x="108064" y="143845"/>
                </a:lnTo>
                <a:lnTo>
                  <a:pt x="141346" y="110662"/>
                </a:lnTo>
                <a:lnTo>
                  <a:pt x="185272" y="89271"/>
                </a:lnTo>
                <a:lnTo>
                  <a:pt x="238501" y="80873"/>
                </a:lnTo>
                <a:lnTo>
                  <a:pt x="378558" y="76508"/>
                </a:lnTo>
                <a:lnTo>
                  <a:pt x="425255" y="75564"/>
                </a:lnTo>
                <a:lnTo>
                  <a:pt x="779864" y="75424"/>
                </a:lnTo>
                <a:lnTo>
                  <a:pt x="761800" y="56516"/>
                </a:lnTo>
                <a:lnTo>
                  <a:pt x="722441" y="30279"/>
                </a:lnTo>
                <a:lnTo>
                  <a:pt x="677160" y="12594"/>
                </a:lnTo>
                <a:lnTo>
                  <a:pt x="626728" y="4063"/>
                </a:lnTo>
                <a:lnTo>
                  <a:pt x="618384" y="3479"/>
                </a:lnTo>
                <a:lnTo>
                  <a:pt x="610141" y="1396"/>
                </a:lnTo>
                <a:lnTo>
                  <a:pt x="601861" y="0"/>
                </a:lnTo>
                <a:close/>
              </a:path>
              <a:path w="848994" h="850265">
                <a:moveTo>
                  <a:pt x="779864" y="75424"/>
                </a:moveTo>
                <a:lnTo>
                  <a:pt x="476775" y="75424"/>
                </a:lnTo>
                <a:lnTo>
                  <a:pt x="528260" y="76634"/>
                </a:lnTo>
                <a:lnTo>
                  <a:pt x="579690" y="79611"/>
                </a:lnTo>
                <a:lnTo>
                  <a:pt x="631046" y="84772"/>
                </a:lnTo>
                <a:lnTo>
                  <a:pt x="677937" y="96432"/>
                </a:lnTo>
                <a:lnTo>
                  <a:pt x="715480" y="118167"/>
                </a:lnTo>
                <a:lnTo>
                  <a:pt x="743189" y="149291"/>
                </a:lnTo>
                <a:lnTo>
                  <a:pt x="760579" y="189117"/>
                </a:lnTo>
                <a:lnTo>
                  <a:pt x="767164" y="236956"/>
                </a:lnTo>
                <a:lnTo>
                  <a:pt x="768073" y="290662"/>
                </a:lnTo>
                <a:lnTo>
                  <a:pt x="768698" y="346364"/>
                </a:lnTo>
                <a:lnTo>
                  <a:pt x="769000" y="398098"/>
                </a:lnTo>
                <a:lnTo>
                  <a:pt x="769010" y="451964"/>
                </a:lnTo>
                <a:lnTo>
                  <a:pt x="768715" y="505539"/>
                </a:lnTo>
                <a:lnTo>
                  <a:pt x="768109" y="559252"/>
                </a:lnTo>
                <a:lnTo>
                  <a:pt x="767190" y="612952"/>
                </a:lnTo>
                <a:lnTo>
                  <a:pt x="759143" y="664791"/>
                </a:lnTo>
                <a:lnTo>
                  <a:pt x="738148" y="707690"/>
                </a:lnTo>
                <a:lnTo>
                  <a:pt x="705541" y="740313"/>
                </a:lnTo>
                <a:lnTo>
                  <a:pt x="662655" y="761321"/>
                </a:lnTo>
                <a:lnTo>
                  <a:pt x="610827" y="769378"/>
                </a:lnTo>
                <a:lnTo>
                  <a:pt x="557126" y="770317"/>
                </a:lnTo>
                <a:lnTo>
                  <a:pt x="395967" y="771283"/>
                </a:lnTo>
                <a:lnTo>
                  <a:pt x="784282" y="771276"/>
                </a:lnTo>
                <a:lnTo>
                  <a:pt x="820737" y="719842"/>
                </a:lnTo>
                <a:lnTo>
                  <a:pt x="836897" y="676193"/>
                </a:lnTo>
                <a:lnTo>
                  <a:pt x="844329" y="628700"/>
                </a:lnTo>
                <a:lnTo>
                  <a:pt x="845025" y="621452"/>
                </a:lnTo>
                <a:lnTo>
                  <a:pt x="846119" y="614229"/>
                </a:lnTo>
                <a:lnTo>
                  <a:pt x="847382" y="607016"/>
                </a:lnTo>
                <a:lnTo>
                  <a:pt x="848584" y="599795"/>
                </a:lnTo>
                <a:lnTo>
                  <a:pt x="848584" y="250977"/>
                </a:lnTo>
                <a:lnTo>
                  <a:pt x="845855" y="233303"/>
                </a:lnTo>
                <a:lnTo>
                  <a:pt x="843244" y="215596"/>
                </a:lnTo>
                <a:lnTo>
                  <a:pt x="840308" y="197969"/>
                </a:lnTo>
                <a:lnTo>
                  <a:pt x="836608" y="180530"/>
                </a:lnTo>
                <a:lnTo>
                  <a:pt x="819656" y="132243"/>
                </a:lnTo>
                <a:lnTo>
                  <a:pt x="794463" y="90705"/>
                </a:lnTo>
                <a:lnTo>
                  <a:pt x="779864" y="75424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151585" y="8540938"/>
            <a:ext cx="438150" cy="438150"/>
          </a:xfrm>
          <a:custGeom>
            <a:avLst/>
            <a:gdLst/>
            <a:ahLst/>
            <a:cxnLst/>
            <a:rect l="l" t="t" r="r" b="b"/>
            <a:pathLst>
              <a:path w="438150" h="438150">
                <a:moveTo>
                  <a:pt x="218528" y="0"/>
                </a:moveTo>
                <a:lnTo>
                  <a:pt x="168294" y="6009"/>
                </a:lnTo>
                <a:lnTo>
                  <a:pt x="122207" y="22678"/>
                </a:lnTo>
                <a:lnTo>
                  <a:pt x="81583" y="48684"/>
                </a:lnTo>
                <a:lnTo>
                  <a:pt x="47735" y="82707"/>
                </a:lnTo>
                <a:lnTo>
                  <a:pt x="21979" y="123424"/>
                </a:lnTo>
                <a:lnTo>
                  <a:pt x="5629" y="169515"/>
                </a:lnTo>
                <a:lnTo>
                  <a:pt x="0" y="219659"/>
                </a:lnTo>
                <a:lnTo>
                  <a:pt x="5948" y="269885"/>
                </a:lnTo>
                <a:lnTo>
                  <a:pt x="22577" y="315949"/>
                </a:lnTo>
                <a:lnTo>
                  <a:pt x="48564" y="356538"/>
                </a:lnTo>
                <a:lnTo>
                  <a:pt x="82588" y="390341"/>
                </a:lnTo>
                <a:lnTo>
                  <a:pt x="123328" y="416045"/>
                </a:lnTo>
                <a:lnTo>
                  <a:pt x="169463" y="432338"/>
                </a:lnTo>
                <a:lnTo>
                  <a:pt x="219671" y="437908"/>
                </a:lnTo>
                <a:lnTo>
                  <a:pt x="270030" y="431924"/>
                </a:lnTo>
                <a:lnTo>
                  <a:pt x="316163" y="415309"/>
                </a:lnTo>
                <a:lnTo>
                  <a:pt x="356767" y="389371"/>
                </a:lnTo>
                <a:lnTo>
                  <a:pt x="386144" y="359841"/>
                </a:lnTo>
                <a:lnTo>
                  <a:pt x="218351" y="359841"/>
                </a:lnTo>
                <a:lnTo>
                  <a:pt x="173586" y="352588"/>
                </a:lnTo>
                <a:lnTo>
                  <a:pt x="135043" y="332497"/>
                </a:lnTo>
                <a:lnTo>
                  <a:pt x="104887" y="301778"/>
                </a:lnTo>
                <a:lnTo>
                  <a:pt x="85287" y="262637"/>
                </a:lnTo>
                <a:lnTo>
                  <a:pt x="78409" y="217284"/>
                </a:lnTo>
                <a:lnTo>
                  <a:pt x="85732" y="173134"/>
                </a:lnTo>
                <a:lnTo>
                  <a:pt x="105785" y="134957"/>
                </a:lnTo>
                <a:lnTo>
                  <a:pt x="136318" y="104967"/>
                </a:lnTo>
                <a:lnTo>
                  <a:pt x="175078" y="85380"/>
                </a:lnTo>
                <a:lnTo>
                  <a:pt x="219811" y="78409"/>
                </a:lnTo>
                <a:lnTo>
                  <a:pt x="386259" y="78409"/>
                </a:lnTo>
                <a:lnTo>
                  <a:pt x="355275" y="47545"/>
                </a:lnTo>
                <a:lnTo>
                  <a:pt x="314631" y="21837"/>
                </a:lnTo>
                <a:lnTo>
                  <a:pt x="268612" y="5554"/>
                </a:lnTo>
                <a:lnTo>
                  <a:pt x="218528" y="0"/>
                </a:lnTo>
                <a:close/>
              </a:path>
              <a:path w="438150" h="438150">
                <a:moveTo>
                  <a:pt x="386259" y="78409"/>
                </a:moveTo>
                <a:lnTo>
                  <a:pt x="219811" y="78409"/>
                </a:lnTo>
                <a:lnTo>
                  <a:pt x="264585" y="85644"/>
                </a:lnTo>
                <a:lnTo>
                  <a:pt x="303150" y="105719"/>
                </a:lnTo>
                <a:lnTo>
                  <a:pt x="333332" y="136423"/>
                </a:lnTo>
                <a:lnTo>
                  <a:pt x="352954" y="175543"/>
                </a:lnTo>
                <a:lnTo>
                  <a:pt x="359841" y="220865"/>
                </a:lnTo>
                <a:lnTo>
                  <a:pt x="352506" y="265014"/>
                </a:lnTo>
                <a:lnTo>
                  <a:pt x="332414" y="303219"/>
                </a:lnTo>
                <a:lnTo>
                  <a:pt x="301840" y="333248"/>
                </a:lnTo>
                <a:lnTo>
                  <a:pt x="263060" y="352866"/>
                </a:lnTo>
                <a:lnTo>
                  <a:pt x="218351" y="359841"/>
                </a:lnTo>
                <a:lnTo>
                  <a:pt x="386144" y="359841"/>
                </a:lnTo>
                <a:lnTo>
                  <a:pt x="390545" y="355417"/>
                </a:lnTo>
                <a:lnTo>
                  <a:pt x="416194" y="314754"/>
                </a:lnTo>
                <a:lnTo>
                  <a:pt x="432415" y="268689"/>
                </a:lnTo>
                <a:lnTo>
                  <a:pt x="437908" y="218528"/>
                </a:lnTo>
                <a:lnTo>
                  <a:pt x="431860" y="168168"/>
                </a:lnTo>
                <a:lnTo>
                  <a:pt x="415199" y="122015"/>
                </a:lnTo>
                <a:lnTo>
                  <a:pt x="389234" y="81372"/>
                </a:lnTo>
                <a:lnTo>
                  <a:pt x="386259" y="78409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45654" y="8481565"/>
            <a:ext cx="103492" cy="103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814486" y="8317318"/>
            <a:ext cx="688975" cy="884555"/>
          </a:xfrm>
          <a:custGeom>
            <a:avLst/>
            <a:gdLst/>
            <a:ahLst/>
            <a:cxnLst/>
            <a:rect l="l" t="t" r="r" b="b"/>
            <a:pathLst>
              <a:path w="688975" h="884554">
                <a:moveTo>
                  <a:pt x="303757" y="194695"/>
                </a:moveTo>
                <a:lnTo>
                  <a:pt x="261202" y="203171"/>
                </a:lnTo>
                <a:lnTo>
                  <a:pt x="230986" y="229463"/>
                </a:lnTo>
                <a:lnTo>
                  <a:pt x="211903" y="262531"/>
                </a:lnTo>
                <a:lnTo>
                  <a:pt x="198564" y="312419"/>
                </a:lnTo>
                <a:lnTo>
                  <a:pt x="196685" y="337962"/>
                </a:lnTo>
                <a:lnTo>
                  <a:pt x="198134" y="363036"/>
                </a:lnTo>
                <a:lnTo>
                  <a:pt x="203366" y="387580"/>
                </a:lnTo>
                <a:lnTo>
                  <a:pt x="212839" y="411530"/>
                </a:lnTo>
                <a:lnTo>
                  <a:pt x="214172" y="414222"/>
                </a:lnTo>
                <a:lnTo>
                  <a:pt x="214782" y="417943"/>
                </a:lnTo>
                <a:lnTo>
                  <a:pt x="203661" y="466193"/>
                </a:lnTo>
                <a:lnTo>
                  <a:pt x="188183" y="526410"/>
                </a:lnTo>
                <a:lnTo>
                  <a:pt x="176309" y="571539"/>
                </a:lnTo>
                <a:lnTo>
                  <a:pt x="165094" y="616821"/>
                </a:lnTo>
                <a:lnTo>
                  <a:pt x="155323" y="662437"/>
                </a:lnTo>
                <a:lnTo>
                  <a:pt x="147777" y="708570"/>
                </a:lnTo>
                <a:lnTo>
                  <a:pt x="141852" y="778944"/>
                </a:lnTo>
                <a:lnTo>
                  <a:pt x="141767" y="815979"/>
                </a:lnTo>
                <a:lnTo>
                  <a:pt x="143548" y="849527"/>
                </a:lnTo>
                <a:lnTo>
                  <a:pt x="144371" y="858034"/>
                </a:lnTo>
                <a:lnTo>
                  <a:pt x="145361" y="866634"/>
                </a:lnTo>
                <a:lnTo>
                  <a:pt x="147535" y="884541"/>
                </a:lnTo>
                <a:lnTo>
                  <a:pt x="150622" y="882217"/>
                </a:lnTo>
                <a:lnTo>
                  <a:pt x="152666" y="880744"/>
                </a:lnTo>
                <a:lnTo>
                  <a:pt x="193773" y="839044"/>
                </a:lnTo>
                <a:lnTo>
                  <a:pt x="223075" y="791298"/>
                </a:lnTo>
                <a:lnTo>
                  <a:pt x="240790" y="750415"/>
                </a:lnTo>
                <a:lnTo>
                  <a:pt x="254668" y="708330"/>
                </a:lnTo>
                <a:lnTo>
                  <a:pt x="265900" y="665420"/>
                </a:lnTo>
                <a:lnTo>
                  <a:pt x="275678" y="622058"/>
                </a:lnTo>
                <a:lnTo>
                  <a:pt x="283121" y="585266"/>
                </a:lnTo>
                <a:lnTo>
                  <a:pt x="574680" y="585266"/>
                </a:lnTo>
                <a:lnTo>
                  <a:pt x="578262" y="582581"/>
                </a:lnTo>
                <a:lnTo>
                  <a:pt x="604973" y="553874"/>
                </a:lnTo>
                <a:lnTo>
                  <a:pt x="406550" y="553874"/>
                </a:lnTo>
                <a:lnTo>
                  <a:pt x="367893" y="548487"/>
                </a:lnTo>
                <a:lnTo>
                  <a:pt x="327329" y="517917"/>
                </a:lnTo>
                <a:lnTo>
                  <a:pt x="320143" y="480088"/>
                </a:lnTo>
                <a:lnTo>
                  <a:pt x="320580" y="469844"/>
                </a:lnTo>
                <a:lnTo>
                  <a:pt x="331898" y="417943"/>
                </a:lnTo>
                <a:lnTo>
                  <a:pt x="343166" y="377316"/>
                </a:lnTo>
                <a:lnTo>
                  <a:pt x="350847" y="351841"/>
                </a:lnTo>
                <a:lnTo>
                  <a:pt x="358360" y="326338"/>
                </a:lnTo>
                <a:lnTo>
                  <a:pt x="364556" y="300521"/>
                </a:lnTo>
                <a:lnTo>
                  <a:pt x="368287" y="274103"/>
                </a:lnTo>
                <a:lnTo>
                  <a:pt x="368699" y="262030"/>
                </a:lnTo>
                <a:lnTo>
                  <a:pt x="367742" y="250175"/>
                </a:lnTo>
                <a:lnTo>
                  <a:pt x="365017" y="238650"/>
                </a:lnTo>
                <a:lnTo>
                  <a:pt x="360121" y="227570"/>
                </a:lnTo>
                <a:lnTo>
                  <a:pt x="346157" y="211646"/>
                </a:lnTo>
                <a:lnTo>
                  <a:pt x="326393" y="200323"/>
                </a:lnTo>
                <a:lnTo>
                  <a:pt x="303757" y="194695"/>
                </a:lnTo>
                <a:close/>
              </a:path>
              <a:path w="688975" h="884554">
                <a:moveTo>
                  <a:pt x="574680" y="585266"/>
                </a:moveTo>
                <a:lnTo>
                  <a:pt x="283121" y="585266"/>
                </a:lnTo>
                <a:lnTo>
                  <a:pt x="301405" y="597428"/>
                </a:lnTo>
                <a:lnTo>
                  <a:pt x="343094" y="623566"/>
                </a:lnTo>
                <a:lnTo>
                  <a:pt x="380109" y="638795"/>
                </a:lnTo>
                <a:lnTo>
                  <a:pt x="430976" y="642641"/>
                </a:lnTo>
                <a:lnTo>
                  <a:pt x="456704" y="639952"/>
                </a:lnTo>
                <a:lnTo>
                  <a:pt x="501880" y="628832"/>
                </a:lnTo>
                <a:lnTo>
                  <a:pt x="542331" y="609516"/>
                </a:lnTo>
                <a:lnTo>
                  <a:pt x="574680" y="585266"/>
                </a:lnTo>
                <a:close/>
              </a:path>
              <a:path w="688975" h="884554">
                <a:moveTo>
                  <a:pt x="593502" y="80890"/>
                </a:moveTo>
                <a:lnTo>
                  <a:pt x="378364" y="80890"/>
                </a:lnTo>
                <a:lnTo>
                  <a:pt x="429107" y="91478"/>
                </a:lnTo>
                <a:lnTo>
                  <a:pt x="474871" y="111924"/>
                </a:lnTo>
                <a:lnTo>
                  <a:pt x="511957" y="140965"/>
                </a:lnTo>
                <a:lnTo>
                  <a:pt x="539644" y="179076"/>
                </a:lnTo>
                <a:lnTo>
                  <a:pt x="557212" y="226732"/>
                </a:lnTo>
                <a:lnTo>
                  <a:pt x="565623" y="300521"/>
                </a:lnTo>
                <a:lnTo>
                  <a:pt x="565598" y="302576"/>
                </a:lnTo>
                <a:lnTo>
                  <a:pt x="557758" y="375894"/>
                </a:lnTo>
                <a:lnTo>
                  <a:pt x="537205" y="443629"/>
                </a:lnTo>
                <a:lnTo>
                  <a:pt x="500468" y="504087"/>
                </a:lnTo>
                <a:lnTo>
                  <a:pt x="472613" y="530740"/>
                </a:lnTo>
                <a:lnTo>
                  <a:pt x="406550" y="553874"/>
                </a:lnTo>
                <a:lnTo>
                  <a:pt x="604973" y="553874"/>
                </a:lnTo>
                <a:lnTo>
                  <a:pt x="638161" y="506695"/>
                </a:lnTo>
                <a:lnTo>
                  <a:pt x="659544" y="461935"/>
                </a:lnTo>
                <a:lnTo>
                  <a:pt x="674700" y="414629"/>
                </a:lnTo>
                <a:lnTo>
                  <a:pt x="684301" y="365086"/>
                </a:lnTo>
                <a:lnTo>
                  <a:pt x="688568" y="329437"/>
                </a:lnTo>
                <a:lnTo>
                  <a:pt x="688475" y="280574"/>
                </a:lnTo>
                <a:lnTo>
                  <a:pt x="674078" y="200588"/>
                </a:lnTo>
                <a:lnTo>
                  <a:pt x="656193" y="157383"/>
                </a:lnTo>
                <a:lnTo>
                  <a:pt x="631080" y="118857"/>
                </a:lnTo>
                <a:lnTo>
                  <a:pt x="598881" y="84930"/>
                </a:lnTo>
                <a:lnTo>
                  <a:pt x="593502" y="80890"/>
                </a:lnTo>
                <a:close/>
              </a:path>
              <a:path w="688975" h="884554">
                <a:moveTo>
                  <a:pt x="376097" y="0"/>
                </a:moveTo>
                <a:lnTo>
                  <a:pt x="329438" y="0"/>
                </a:lnTo>
                <a:lnTo>
                  <a:pt x="322021" y="888"/>
                </a:lnTo>
                <a:lnTo>
                  <a:pt x="314617" y="1968"/>
                </a:lnTo>
                <a:lnTo>
                  <a:pt x="307174" y="2616"/>
                </a:lnTo>
                <a:lnTo>
                  <a:pt x="247864" y="13311"/>
                </a:lnTo>
                <a:lnTo>
                  <a:pt x="191401" y="34264"/>
                </a:lnTo>
                <a:lnTo>
                  <a:pt x="132451" y="68989"/>
                </a:lnTo>
                <a:lnTo>
                  <a:pt x="81445" y="114592"/>
                </a:lnTo>
                <a:lnTo>
                  <a:pt x="51835" y="151859"/>
                </a:lnTo>
                <a:lnTo>
                  <a:pt x="28655" y="192177"/>
                </a:lnTo>
                <a:lnTo>
                  <a:pt x="12170" y="235651"/>
                </a:lnTo>
                <a:lnTo>
                  <a:pt x="2641" y="282383"/>
                </a:lnTo>
                <a:lnTo>
                  <a:pt x="1803" y="289127"/>
                </a:lnTo>
                <a:lnTo>
                  <a:pt x="0" y="302576"/>
                </a:lnTo>
                <a:lnTo>
                  <a:pt x="0" y="347814"/>
                </a:lnTo>
                <a:lnTo>
                  <a:pt x="939" y="352322"/>
                </a:lnTo>
                <a:lnTo>
                  <a:pt x="1333" y="354596"/>
                </a:lnTo>
                <a:lnTo>
                  <a:pt x="3367" y="367488"/>
                </a:lnTo>
                <a:lnTo>
                  <a:pt x="5286" y="380410"/>
                </a:lnTo>
                <a:lnTo>
                  <a:pt x="7505" y="393249"/>
                </a:lnTo>
                <a:lnTo>
                  <a:pt x="26170" y="444251"/>
                </a:lnTo>
                <a:lnTo>
                  <a:pt x="49896" y="474388"/>
                </a:lnTo>
                <a:lnTo>
                  <a:pt x="81392" y="496420"/>
                </a:lnTo>
                <a:lnTo>
                  <a:pt x="120434" y="510463"/>
                </a:lnTo>
                <a:lnTo>
                  <a:pt x="122047" y="510844"/>
                </a:lnTo>
                <a:lnTo>
                  <a:pt x="125044" y="510310"/>
                </a:lnTo>
                <a:lnTo>
                  <a:pt x="125666" y="509218"/>
                </a:lnTo>
                <a:lnTo>
                  <a:pt x="132733" y="495262"/>
                </a:lnTo>
                <a:lnTo>
                  <a:pt x="137802" y="480829"/>
                </a:lnTo>
                <a:lnTo>
                  <a:pt x="140198" y="465779"/>
                </a:lnTo>
                <a:lnTo>
                  <a:pt x="139242" y="449973"/>
                </a:lnTo>
                <a:lnTo>
                  <a:pt x="136211" y="438820"/>
                </a:lnTo>
                <a:lnTo>
                  <a:pt x="131602" y="428384"/>
                </a:lnTo>
                <a:lnTo>
                  <a:pt x="126025" y="418394"/>
                </a:lnTo>
                <a:lnTo>
                  <a:pt x="120103" y="408596"/>
                </a:lnTo>
                <a:lnTo>
                  <a:pt x="113270" y="396218"/>
                </a:lnTo>
                <a:lnTo>
                  <a:pt x="107622" y="383444"/>
                </a:lnTo>
                <a:lnTo>
                  <a:pt x="103380" y="370127"/>
                </a:lnTo>
                <a:lnTo>
                  <a:pt x="100774" y="356189"/>
                </a:lnTo>
                <a:lnTo>
                  <a:pt x="99208" y="317666"/>
                </a:lnTo>
                <a:lnTo>
                  <a:pt x="103898" y="280574"/>
                </a:lnTo>
                <a:lnTo>
                  <a:pt x="131762" y="210438"/>
                </a:lnTo>
                <a:lnTo>
                  <a:pt x="175715" y="155362"/>
                </a:lnTo>
                <a:lnTo>
                  <a:pt x="232918" y="114287"/>
                </a:lnTo>
                <a:lnTo>
                  <a:pt x="280217" y="93414"/>
                </a:lnTo>
                <a:lnTo>
                  <a:pt x="328717" y="81908"/>
                </a:lnTo>
                <a:lnTo>
                  <a:pt x="378364" y="80890"/>
                </a:lnTo>
                <a:lnTo>
                  <a:pt x="593502" y="80890"/>
                </a:lnTo>
                <a:lnTo>
                  <a:pt x="559739" y="55524"/>
                </a:lnTo>
                <a:lnTo>
                  <a:pt x="525105" y="36401"/>
                </a:lnTo>
                <a:lnTo>
                  <a:pt x="488864" y="21817"/>
                </a:lnTo>
                <a:lnTo>
                  <a:pt x="451208" y="11277"/>
                </a:lnTo>
                <a:lnTo>
                  <a:pt x="412330" y="4292"/>
                </a:lnTo>
                <a:lnTo>
                  <a:pt x="403283" y="3130"/>
                </a:lnTo>
                <a:lnTo>
                  <a:pt x="376097" y="0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432478" y="8379883"/>
            <a:ext cx="759460" cy="759460"/>
          </a:xfrm>
          <a:custGeom>
            <a:avLst/>
            <a:gdLst/>
            <a:ahLst/>
            <a:cxnLst/>
            <a:rect l="l" t="t" r="r" b="b"/>
            <a:pathLst>
              <a:path w="759460" h="759459">
                <a:moveTo>
                  <a:pt x="645375" y="0"/>
                </a:moveTo>
                <a:lnTo>
                  <a:pt x="114033" y="0"/>
                </a:lnTo>
                <a:lnTo>
                  <a:pt x="108991" y="1244"/>
                </a:lnTo>
                <a:lnTo>
                  <a:pt x="103898" y="2298"/>
                </a:lnTo>
                <a:lnTo>
                  <a:pt x="62727" y="19304"/>
                </a:lnTo>
                <a:lnTo>
                  <a:pt x="13956" y="72210"/>
                </a:lnTo>
                <a:lnTo>
                  <a:pt x="1346" y="109524"/>
                </a:lnTo>
                <a:lnTo>
                  <a:pt x="1028" y="111061"/>
                </a:lnTo>
                <a:lnTo>
                  <a:pt x="457" y="112534"/>
                </a:lnTo>
                <a:lnTo>
                  <a:pt x="0" y="114033"/>
                </a:lnTo>
                <a:lnTo>
                  <a:pt x="0" y="645375"/>
                </a:lnTo>
                <a:lnTo>
                  <a:pt x="1346" y="650798"/>
                </a:lnTo>
                <a:lnTo>
                  <a:pt x="2438" y="656284"/>
                </a:lnTo>
                <a:lnTo>
                  <a:pt x="19756" y="697400"/>
                </a:lnTo>
                <a:lnTo>
                  <a:pt x="72499" y="745611"/>
                </a:lnTo>
                <a:lnTo>
                  <a:pt x="109524" y="758075"/>
                </a:lnTo>
                <a:lnTo>
                  <a:pt x="111061" y="758392"/>
                </a:lnTo>
                <a:lnTo>
                  <a:pt x="112534" y="758951"/>
                </a:lnTo>
                <a:lnTo>
                  <a:pt x="114033" y="759408"/>
                </a:lnTo>
                <a:lnTo>
                  <a:pt x="379704" y="759408"/>
                </a:lnTo>
                <a:lnTo>
                  <a:pt x="379704" y="472782"/>
                </a:lnTo>
                <a:lnTo>
                  <a:pt x="288734" y="472782"/>
                </a:lnTo>
                <a:lnTo>
                  <a:pt x="286575" y="472007"/>
                </a:lnTo>
                <a:lnTo>
                  <a:pt x="286703" y="437601"/>
                </a:lnTo>
                <a:lnTo>
                  <a:pt x="286727" y="349643"/>
                </a:lnTo>
                <a:lnTo>
                  <a:pt x="286981" y="348271"/>
                </a:lnTo>
                <a:lnTo>
                  <a:pt x="287197" y="346087"/>
                </a:lnTo>
                <a:lnTo>
                  <a:pt x="379679" y="346087"/>
                </a:lnTo>
                <a:lnTo>
                  <a:pt x="379751" y="330945"/>
                </a:lnTo>
                <a:lnTo>
                  <a:pt x="379967" y="317995"/>
                </a:lnTo>
                <a:lnTo>
                  <a:pt x="380093" y="301434"/>
                </a:lnTo>
                <a:lnTo>
                  <a:pt x="380708" y="284949"/>
                </a:lnTo>
                <a:lnTo>
                  <a:pt x="390587" y="236068"/>
                </a:lnTo>
                <a:lnTo>
                  <a:pt x="424115" y="180874"/>
                </a:lnTo>
                <a:lnTo>
                  <a:pt x="467425" y="148047"/>
                </a:lnTo>
                <a:lnTo>
                  <a:pt x="505785" y="136206"/>
                </a:lnTo>
                <a:lnTo>
                  <a:pt x="526389" y="134810"/>
                </a:lnTo>
                <a:lnTo>
                  <a:pt x="759409" y="134810"/>
                </a:lnTo>
                <a:lnTo>
                  <a:pt x="759409" y="114033"/>
                </a:lnTo>
                <a:lnTo>
                  <a:pt x="758113" y="108800"/>
                </a:lnTo>
                <a:lnTo>
                  <a:pt x="757046" y="103505"/>
                </a:lnTo>
                <a:lnTo>
                  <a:pt x="755497" y="98348"/>
                </a:lnTo>
                <a:lnTo>
                  <a:pt x="739877" y="62375"/>
                </a:lnTo>
                <a:lnTo>
                  <a:pt x="687064" y="13873"/>
                </a:lnTo>
                <a:lnTo>
                  <a:pt x="649884" y="1346"/>
                </a:lnTo>
                <a:lnTo>
                  <a:pt x="648347" y="1028"/>
                </a:lnTo>
                <a:lnTo>
                  <a:pt x="646874" y="457"/>
                </a:lnTo>
                <a:lnTo>
                  <a:pt x="645375" y="0"/>
                </a:lnTo>
                <a:close/>
              </a:path>
              <a:path w="759460" h="759459">
                <a:moveTo>
                  <a:pt x="561695" y="472674"/>
                </a:moveTo>
                <a:lnTo>
                  <a:pt x="498398" y="472693"/>
                </a:lnTo>
                <a:lnTo>
                  <a:pt x="498271" y="475589"/>
                </a:lnTo>
                <a:lnTo>
                  <a:pt x="498093" y="477748"/>
                </a:lnTo>
                <a:lnTo>
                  <a:pt x="498122" y="755510"/>
                </a:lnTo>
                <a:lnTo>
                  <a:pt x="498357" y="757059"/>
                </a:lnTo>
                <a:lnTo>
                  <a:pt x="498589" y="759408"/>
                </a:lnTo>
                <a:lnTo>
                  <a:pt x="645375" y="759408"/>
                </a:lnTo>
                <a:lnTo>
                  <a:pt x="650608" y="758113"/>
                </a:lnTo>
                <a:lnTo>
                  <a:pt x="655904" y="757059"/>
                </a:lnTo>
                <a:lnTo>
                  <a:pt x="697019" y="739873"/>
                </a:lnTo>
                <a:lnTo>
                  <a:pt x="745522" y="687046"/>
                </a:lnTo>
                <a:lnTo>
                  <a:pt x="758063" y="649871"/>
                </a:lnTo>
                <a:lnTo>
                  <a:pt x="758380" y="648347"/>
                </a:lnTo>
                <a:lnTo>
                  <a:pt x="758951" y="646874"/>
                </a:lnTo>
                <a:lnTo>
                  <a:pt x="759409" y="645375"/>
                </a:lnTo>
                <a:lnTo>
                  <a:pt x="759409" y="472833"/>
                </a:lnTo>
                <a:lnTo>
                  <a:pt x="622871" y="472833"/>
                </a:lnTo>
                <a:lnTo>
                  <a:pt x="561695" y="472674"/>
                </a:lnTo>
                <a:close/>
              </a:path>
              <a:path w="759460" h="759459">
                <a:moveTo>
                  <a:pt x="528815" y="261365"/>
                </a:moveTo>
                <a:lnTo>
                  <a:pt x="499021" y="287527"/>
                </a:lnTo>
                <a:lnTo>
                  <a:pt x="498396" y="317995"/>
                </a:lnTo>
                <a:lnTo>
                  <a:pt x="498593" y="334530"/>
                </a:lnTo>
                <a:lnTo>
                  <a:pt x="498690" y="345782"/>
                </a:lnTo>
                <a:lnTo>
                  <a:pt x="624255" y="345782"/>
                </a:lnTo>
                <a:lnTo>
                  <a:pt x="624364" y="348271"/>
                </a:lnTo>
                <a:lnTo>
                  <a:pt x="624455" y="349643"/>
                </a:lnTo>
                <a:lnTo>
                  <a:pt x="624568" y="437895"/>
                </a:lnTo>
                <a:lnTo>
                  <a:pt x="624700" y="465797"/>
                </a:lnTo>
                <a:lnTo>
                  <a:pt x="624751" y="471588"/>
                </a:lnTo>
                <a:lnTo>
                  <a:pt x="622871" y="472833"/>
                </a:lnTo>
                <a:lnTo>
                  <a:pt x="759409" y="472833"/>
                </a:lnTo>
                <a:lnTo>
                  <a:pt x="759409" y="261856"/>
                </a:lnTo>
                <a:lnTo>
                  <a:pt x="573370" y="261856"/>
                </a:lnTo>
                <a:lnTo>
                  <a:pt x="551085" y="261821"/>
                </a:lnTo>
                <a:lnTo>
                  <a:pt x="528815" y="261365"/>
                </a:lnTo>
                <a:close/>
              </a:path>
              <a:path w="759460" h="759459">
                <a:moveTo>
                  <a:pt x="332517" y="472679"/>
                </a:moveTo>
                <a:lnTo>
                  <a:pt x="288734" y="472782"/>
                </a:lnTo>
                <a:lnTo>
                  <a:pt x="379704" y="472782"/>
                </a:lnTo>
                <a:lnTo>
                  <a:pt x="332517" y="472679"/>
                </a:lnTo>
                <a:close/>
              </a:path>
              <a:path w="759460" h="759459">
                <a:moveTo>
                  <a:pt x="617943" y="261708"/>
                </a:moveTo>
                <a:lnTo>
                  <a:pt x="573370" y="261856"/>
                </a:lnTo>
                <a:lnTo>
                  <a:pt x="759409" y="261856"/>
                </a:lnTo>
                <a:lnTo>
                  <a:pt x="622617" y="261734"/>
                </a:lnTo>
                <a:lnTo>
                  <a:pt x="617943" y="261708"/>
                </a:lnTo>
                <a:close/>
              </a:path>
              <a:path w="759460" h="759459">
                <a:moveTo>
                  <a:pt x="759409" y="134835"/>
                </a:moveTo>
                <a:lnTo>
                  <a:pt x="624154" y="134835"/>
                </a:lnTo>
                <a:lnTo>
                  <a:pt x="624331" y="137312"/>
                </a:lnTo>
                <a:lnTo>
                  <a:pt x="624547" y="139077"/>
                </a:lnTo>
                <a:lnTo>
                  <a:pt x="624607" y="236068"/>
                </a:lnTo>
                <a:lnTo>
                  <a:pt x="624713" y="260870"/>
                </a:lnTo>
                <a:lnTo>
                  <a:pt x="622617" y="261734"/>
                </a:lnTo>
                <a:lnTo>
                  <a:pt x="759409" y="261734"/>
                </a:lnTo>
                <a:lnTo>
                  <a:pt x="759409" y="134835"/>
                </a:lnTo>
                <a:close/>
              </a:path>
              <a:path w="759460" h="759459">
                <a:moveTo>
                  <a:pt x="759409" y="134810"/>
                </a:moveTo>
                <a:lnTo>
                  <a:pt x="526389" y="134810"/>
                </a:lnTo>
                <a:lnTo>
                  <a:pt x="549127" y="134857"/>
                </a:lnTo>
                <a:lnTo>
                  <a:pt x="759409" y="134835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121302" y="8476541"/>
            <a:ext cx="873125" cy="617220"/>
          </a:xfrm>
          <a:custGeom>
            <a:avLst/>
            <a:gdLst/>
            <a:ahLst/>
            <a:cxnLst/>
            <a:rect l="l" t="t" r="r" b="b"/>
            <a:pathLst>
              <a:path w="873125" h="617220">
                <a:moveTo>
                  <a:pt x="444625" y="0"/>
                </a:moveTo>
                <a:lnTo>
                  <a:pt x="279526" y="1183"/>
                </a:lnTo>
                <a:lnTo>
                  <a:pt x="238483" y="2485"/>
                </a:lnTo>
                <a:lnTo>
                  <a:pt x="197459" y="4747"/>
                </a:lnTo>
                <a:lnTo>
                  <a:pt x="115468" y="10606"/>
                </a:lnTo>
                <a:lnTo>
                  <a:pt x="74373" y="26960"/>
                </a:lnTo>
                <a:lnTo>
                  <a:pt x="39354" y="64203"/>
                </a:lnTo>
                <a:lnTo>
                  <a:pt x="11765" y="127673"/>
                </a:lnTo>
                <a:lnTo>
                  <a:pt x="5434" y="186807"/>
                </a:lnTo>
                <a:lnTo>
                  <a:pt x="3909" y="211321"/>
                </a:lnTo>
                <a:lnTo>
                  <a:pt x="889" y="258980"/>
                </a:lnTo>
                <a:lnTo>
                  <a:pt x="342" y="260758"/>
                </a:lnTo>
                <a:lnTo>
                  <a:pt x="0" y="262561"/>
                </a:lnTo>
                <a:lnTo>
                  <a:pt x="57" y="355322"/>
                </a:lnTo>
                <a:lnTo>
                  <a:pt x="1943" y="380811"/>
                </a:lnTo>
                <a:lnTo>
                  <a:pt x="3463" y="405427"/>
                </a:lnTo>
                <a:lnTo>
                  <a:pt x="6322" y="449100"/>
                </a:lnTo>
                <a:lnTo>
                  <a:pt x="16271" y="505729"/>
                </a:lnTo>
                <a:lnTo>
                  <a:pt x="48028" y="564976"/>
                </a:lnTo>
                <a:lnTo>
                  <a:pt x="85320" y="597020"/>
                </a:lnTo>
                <a:lnTo>
                  <a:pt x="125564" y="608243"/>
                </a:lnTo>
                <a:lnTo>
                  <a:pt x="260194" y="614781"/>
                </a:lnTo>
                <a:lnTo>
                  <a:pt x="305079" y="615977"/>
                </a:lnTo>
                <a:lnTo>
                  <a:pt x="449287" y="616928"/>
                </a:lnTo>
                <a:lnTo>
                  <a:pt x="593496" y="615926"/>
                </a:lnTo>
                <a:lnTo>
                  <a:pt x="632981" y="614842"/>
                </a:lnTo>
                <a:lnTo>
                  <a:pt x="672455" y="612896"/>
                </a:lnTo>
                <a:lnTo>
                  <a:pt x="751357" y="607836"/>
                </a:lnTo>
                <a:lnTo>
                  <a:pt x="794648" y="591227"/>
                </a:lnTo>
                <a:lnTo>
                  <a:pt x="831093" y="553792"/>
                </a:lnTo>
                <a:lnTo>
                  <a:pt x="860401" y="489997"/>
                </a:lnTo>
                <a:lnTo>
                  <a:pt x="864327" y="462853"/>
                </a:lnTo>
                <a:lnTo>
                  <a:pt x="327329" y="462853"/>
                </a:lnTo>
                <a:lnTo>
                  <a:pt x="327329" y="150179"/>
                </a:lnTo>
                <a:lnTo>
                  <a:pt x="864675" y="150179"/>
                </a:lnTo>
                <a:lnTo>
                  <a:pt x="862304" y="128119"/>
                </a:lnTo>
                <a:lnTo>
                  <a:pt x="848537" y="79619"/>
                </a:lnTo>
                <a:lnTo>
                  <a:pt x="819188" y="38178"/>
                </a:lnTo>
                <a:lnTo>
                  <a:pt x="774139" y="12712"/>
                </a:lnTo>
                <a:lnTo>
                  <a:pt x="605140" y="2546"/>
                </a:lnTo>
                <a:lnTo>
                  <a:pt x="554685" y="1081"/>
                </a:lnTo>
                <a:lnTo>
                  <a:pt x="444625" y="0"/>
                </a:lnTo>
                <a:close/>
              </a:path>
              <a:path w="873125" h="617220">
                <a:moveTo>
                  <a:pt x="864675" y="150179"/>
                </a:moveTo>
                <a:lnTo>
                  <a:pt x="327329" y="150179"/>
                </a:lnTo>
                <a:lnTo>
                  <a:pt x="599897" y="306516"/>
                </a:lnTo>
                <a:lnTo>
                  <a:pt x="327329" y="462853"/>
                </a:lnTo>
                <a:lnTo>
                  <a:pt x="864327" y="462853"/>
                </a:lnTo>
                <a:lnTo>
                  <a:pt x="865644" y="453747"/>
                </a:lnTo>
                <a:lnTo>
                  <a:pt x="867061" y="429585"/>
                </a:lnTo>
                <a:lnTo>
                  <a:pt x="868633" y="403579"/>
                </a:lnTo>
                <a:lnTo>
                  <a:pt x="871601" y="355322"/>
                </a:lnTo>
                <a:lnTo>
                  <a:pt x="872159" y="353544"/>
                </a:lnTo>
                <a:lnTo>
                  <a:pt x="872502" y="351766"/>
                </a:lnTo>
                <a:lnTo>
                  <a:pt x="872502" y="256986"/>
                </a:lnTo>
                <a:lnTo>
                  <a:pt x="871524" y="245073"/>
                </a:lnTo>
                <a:lnTo>
                  <a:pt x="871067" y="239104"/>
                </a:lnTo>
                <a:lnTo>
                  <a:pt x="869121" y="210263"/>
                </a:lnTo>
                <a:lnTo>
                  <a:pt x="867414" y="183521"/>
                </a:lnTo>
                <a:lnTo>
                  <a:pt x="865275" y="155767"/>
                </a:lnTo>
                <a:lnTo>
                  <a:pt x="864675" y="150179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866291" y="8430026"/>
            <a:ext cx="742950" cy="709930"/>
          </a:xfrm>
          <a:custGeom>
            <a:avLst/>
            <a:gdLst/>
            <a:ahLst/>
            <a:cxnLst/>
            <a:rect l="l" t="t" r="r" b="b"/>
            <a:pathLst>
              <a:path w="742950" h="709929">
                <a:moveTo>
                  <a:pt x="168694" y="230912"/>
                </a:moveTo>
                <a:lnTo>
                  <a:pt x="9461" y="230912"/>
                </a:lnTo>
                <a:lnTo>
                  <a:pt x="9461" y="709930"/>
                </a:lnTo>
                <a:lnTo>
                  <a:pt x="168694" y="709930"/>
                </a:lnTo>
                <a:lnTo>
                  <a:pt x="168694" y="230912"/>
                </a:lnTo>
                <a:close/>
              </a:path>
              <a:path w="742950" h="709929">
                <a:moveTo>
                  <a:pt x="90131" y="0"/>
                </a:moveTo>
                <a:lnTo>
                  <a:pt x="53063" y="6318"/>
                </a:lnTo>
                <a:lnTo>
                  <a:pt x="24634" y="23744"/>
                </a:lnTo>
                <a:lnTo>
                  <a:pt x="6421" y="49983"/>
                </a:lnTo>
                <a:lnTo>
                  <a:pt x="0" y="82741"/>
                </a:lnTo>
                <a:lnTo>
                  <a:pt x="6242" y="115081"/>
                </a:lnTo>
                <a:lnTo>
                  <a:pt x="23980" y="141394"/>
                </a:lnTo>
                <a:lnTo>
                  <a:pt x="51735" y="159084"/>
                </a:lnTo>
                <a:lnTo>
                  <a:pt x="88023" y="165557"/>
                </a:lnTo>
                <a:lnTo>
                  <a:pt x="89090" y="165557"/>
                </a:lnTo>
                <a:lnTo>
                  <a:pt x="126602" y="159084"/>
                </a:lnTo>
                <a:lnTo>
                  <a:pt x="154968" y="141394"/>
                </a:lnTo>
                <a:lnTo>
                  <a:pt x="172918" y="115081"/>
                </a:lnTo>
                <a:lnTo>
                  <a:pt x="179184" y="82741"/>
                </a:lnTo>
                <a:lnTo>
                  <a:pt x="172490" y="49983"/>
                </a:lnTo>
                <a:lnTo>
                  <a:pt x="154703" y="23744"/>
                </a:lnTo>
                <a:lnTo>
                  <a:pt x="126893" y="6318"/>
                </a:lnTo>
                <a:lnTo>
                  <a:pt x="90131" y="0"/>
                </a:lnTo>
                <a:close/>
              </a:path>
              <a:path w="742950" h="709929">
                <a:moveTo>
                  <a:pt x="416039" y="230912"/>
                </a:moveTo>
                <a:lnTo>
                  <a:pt x="256768" y="230912"/>
                </a:lnTo>
                <a:lnTo>
                  <a:pt x="257674" y="324730"/>
                </a:lnTo>
                <a:lnTo>
                  <a:pt x="257573" y="487285"/>
                </a:lnTo>
                <a:lnTo>
                  <a:pt x="257070" y="641407"/>
                </a:lnTo>
                <a:lnTo>
                  <a:pt x="256768" y="709930"/>
                </a:lnTo>
                <a:lnTo>
                  <a:pt x="416051" y="709930"/>
                </a:lnTo>
                <a:lnTo>
                  <a:pt x="416051" y="442417"/>
                </a:lnTo>
                <a:lnTo>
                  <a:pt x="416286" y="431742"/>
                </a:lnTo>
                <a:lnTo>
                  <a:pt x="432773" y="382404"/>
                </a:lnTo>
                <a:lnTo>
                  <a:pt x="473334" y="350412"/>
                </a:lnTo>
                <a:lnTo>
                  <a:pt x="503047" y="345339"/>
                </a:lnTo>
                <a:lnTo>
                  <a:pt x="729631" y="345339"/>
                </a:lnTo>
                <a:lnTo>
                  <a:pt x="724930" y="328163"/>
                </a:lnTo>
                <a:lnTo>
                  <a:pt x="710056" y="300355"/>
                </a:lnTo>
                <a:lnTo>
                  <a:pt x="414997" y="300355"/>
                </a:lnTo>
                <a:lnTo>
                  <a:pt x="415302" y="299860"/>
                </a:lnTo>
                <a:lnTo>
                  <a:pt x="415721" y="299314"/>
                </a:lnTo>
                <a:lnTo>
                  <a:pt x="416039" y="298806"/>
                </a:lnTo>
                <a:lnTo>
                  <a:pt x="416039" y="230912"/>
                </a:lnTo>
                <a:close/>
              </a:path>
              <a:path w="742950" h="709929">
                <a:moveTo>
                  <a:pt x="729631" y="345339"/>
                </a:moveTo>
                <a:lnTo>
                  <a:pt x="503047" y="345339"/>
                </a:lnTo>
                <a:lnTo>
                  <a:pt x="539965" y="353209"/>
                </a:lnTo>
                <a:lnTo>
                  <a:pt x="564994" y="375352"/>
                </a:lnTo>
                <a:lnTo>
                  <a:pt x="579217" y="409568"/>
                </a:lnTo>
                <a:lnTo>
                  <a:pt x="583717" y="453657"/>
                </a:lnTo>
                <a:lnTo>
                  <a:pt x="583717" y="709930"/>
                </a:lnTo>
                <a:lnTo>
                  <a:pt x="742950" y="709930"/>
                </a:lnTo>
                <a:lnTo>
                  <a:pt x="742950" y="435255"/>
                </a:lnTo>
                <a:lnTo>
                  <a:pt x="738292" y="376981"/>
                </a:lnTo>
                <a:lnTo>
                  <a:pt x="729631" y="345339"/>
                </a:lnTo>
                <a:close/>
              </a:path>
              <a:path w="742950" h="709929">
                <a:moveTo>
                  <a:pt x="559587" y="219659"/>
                </a:moveTo>
                <a:lnTo>
                  <a:pt x="504444" y="227443"/>
                </a:lnTo>
                <a:lnTo>
                  <a:pt x="464024" y="247012"/>
                </a:lnTo>
                <a:lnTo>
                  <a:pt x="435498" y="272691"/>
                </a:lnTo>
                <a:lnTo>
                  <a:pt x="416039" y="298806"/>
                </a:lnTo>
                <a:lnTo>
                  <a:pt x="416039" y="300355"/>
                </a:lnTo>
                <a:lnTo>
                  <a:pt x="710056" y="300355"/>
                </a:lnTo>
                <a:lnTo>
                  <a:pt x="703779" y="288621"/>
                </a:lnTo>
                <a:lnTo>
                  <a:pt x="675754" y="258179"/>
                </a:lnTo>
                <a:lnTo>
                  <a:pt x="641770" y="236657"/>
                </a:lnTo>
                <a:lnTo>
                  <a:pt x="602742" y="223876"/>
                </a:lnTo>
                <a:lnTo>
                  <a:pt x="559587" y="219659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612047" y="8417759"/>
            <a:ext cx="835025" cy="683895"/>
          </a:xfrm>
          <a:custGeom>
            <a:avLst/>
            <a:gdLst/>
            <a:ahLst/>
            <a:cxnLst/>
            <a:rect l="l" t="t" r="r" b="b"/>
            <a:pathLst>
              <a:path w="835025" h="683895">
                <a:moveTo>
                  <a:pt x="33070" y="242362"/>
                </a:moveTo>
                <a:lnTo>
                  <a:pt x="64093" y="333714"/>
                </a:lnTo>
                <a:lnTo>
                  <a:pt x="113547" y="386210"/>
                </a:lnTo>
                <a:lnTo>
                  <a:pt x="159386" y="410152"/>
                </a:lnTo>
                <a:lnTo>
                  <a:pt x="179565" y="415844"/>
                </a:lnTo>
                <a:lnTo>
                  <a:pt x="92824" y="415844"/>
                </a:lnTo>
                <a:lnTo>
                  <a:pt x="137341" y="481086"/>
                </a:lnTo>
                <a:lnTo>
                  <a:pt x="190171" y="515602"/>
                </a:lnTo>
                <a:lnTo>
                  <a:pt x="234325" y="529154"/>
                </a:lnTo>
                <a:lnTo>
                  <a:pt x="252818" y="531503"/>
                </a:lnTo>
                <a:lnTo>
                  <a:pt x="184040" y="575777"/>
                </a:lnTo>
                <a:lnTo>
                  <a:pt x="100387" y="598008"/>
                </a:lnTo>
                <a:lnTo>
                  <a:pt x="29744" y="605782"/>
                </a:lnTo>
                <a:lnTo>
                  <a:pt x="0" y="606687"/>
                </a:lnTo>
                <a:lnTo>
                  <a:pt x="42096" y="628824"/>
                </a:lnTo>
                <a:lnTo>
                  <a:pt x="85086" y="647371"/>
                </a:lnTo>
                <a:lnTo>
                  <a:pt x="128763" y="662230"/>
                </a:lnTo>
                <a:lnTo>
                  <a:pt x="172917" y="673306"/>
                </a:lnTo>
                <a:lnTo>
                  <a:pt x="217342" y="680503"/>
                </a:lnTo>
                <a:lnTo>
                  <a:pt x="261828" y="683725"/>
                </a:lnTo>
                <a:lnTo>
                  <a:pt x="306167" y="682876"/>
                </a:lnTo>
                <a:lnTo>
                  <a:pt x="350152" y="677859"/>
                </a:lnTo>
                <a:lnTo>
                  <a:pt x="393574" y="668581"/>
                </a:lnTo>
                <a:lnTo>
                  <a:pt x="436225" y="654943"/>
                </a:lnTo>
                <a:lnTo>
                  <a:pt x="477897" y="636851"/>
                </a:lnTo>
                <a:lnTo>
                  <a:pt x="518381" y="614207"/>
                </a:lnTo>
                <a:lnTo>
                  <a:pt x="557471" y="586918"/>
                </a:lnTo>
                <a:lnTo>
                  <a:pt x="594957" y="554886"/>
                </a:lnTo>
                <a:lnTo>
                  <a:pt x="630631" y="518015"/>
                </a:lnTo>
                <a:lnTo>
                  <a:pt x="679217" y="454773"/>
                </a:lnTo>
                <a:lnTo>
                  <a:pt x="711477" y="396465"/>
                </a:lnTo>
                <a:lnTo>
                  <a:pt x="730649" y="343600"/>
                </a:lnTo>
                <a:lnTo>
                  <a:pt x="739969" y="296685"/>
                </a:lnTo>
                <a:lnTo>
                  <a:pt x="741668" y="271280"/>
                </a:lnTo>
                <a:lnTo>
                  <a:pt x="110172" y="271280"/>
                </a:lnTo>
                <a:lnTo>
                  <a:pt x="33070" y="242362"/>
                </a:lnTo>
                <a:close/>
              </a:path>
              <a:path w="835025" h="683895">
                <a:moveTo>
                  <a:pt x="61988" y="36114"/>
                </a:moveTo>
                <a:lnTo>
                  <a:pt x="43365" y="121652"/>
                </a:lnTo>
                <a:lnTo>
                  <a:pt x="62834" y="197069"/>
                </a:lnTo>
                <a:lnTo>
                  <a:pt x="93926" y="250800"/>
                </a:lnTo>
                <a:lnTo>
                  <a:pt x="110172" y="271280"/>
                </a:lnTo>
                <a:lnTo>
                  <a:pt x="741668" y="271280"/>
                </a:lnTo>
                <a:lnTo>
                  <a:pt x="742674" y="256227"/>
                </a:lnTo>
                <a:lnTo>
                  <a:pt x="741999" y="222734"/>
                </a:lnTo>
                <a:lnTo>
                  <a:pt x="741708" y="213457"/>
                </a:lnTo>
                <a:lnTo>
                  <a:pt x="408952" y="213457"/>
                </a:lnTo>
                <a:lnTo>
                  <a:pt x="236010" y="167852"/>
                </a:lnTo>
                <a:lnTo>
                  <a:pt x="129933" y="108879"/>
                </a:lnTo>
                <a:lnTo>
                  <a:pt x="76625" y="57859"/>
                </a:lnTo>
                <a:lnTo>
                  <a:pt x="61988" y="36114"/>
                </a:lnTo>
                <a:close/>
              </a:path>
              <a:path w="835025" h="683895">
                <a:moveTo>
                  <a:pt x="561662" y="0"/>
                </a:moveTo>
                <a:lnTo>
                  <a:pt x="486054" y="16836"/>
                </a:lnTo>
                <a:lnTo>
                  <a:pt x="429140" y="72343"/>
                </a:lnTo>
                <a:lnTo>
                  <a:pt x="407622" y="137177"/>
                </a:lnTo>
                <a:lnTo>
                  <a:pt x="406044" y="190996"/>
                </a:lnTo>
                <a:lnTo>
                  <a:pt x="408952" y="213457"/>
                </a:lnTo>
                <a:lnTo>
                  <a:pt x="741708" y="213457"/>
                </a:lnTo>
                <a:lnTo>
                  <a:pt x="741183" y="196713"/>
                </a:lnTo>
                <a:lnTo>
                  <a:pt x="743460" y="178673"/>
                </a:lnTo>
                <a:lnTo>
                  <a:pt x="752068" y="169121"/>
                </a:lnTo>
                <a:lnTo>
                  <a:pt x="784201" y="146918"/>
                </a:lnTo>
                <a:lnTo>
                  <a:pt x="815435" y="114417"/>
                </a:lnTo>
                <a:lnTo>
                  <a:pt x="817838" y="111137"/>
                </a:lnTo>
                <a:lnTo>
                  <a:pt x="735685" y="111137"/>
                </a:lnTo>
                <a:lnTo>
                  <a:pt x="744359" y="105507"/>
                </a:lnTo>
                <a:lnTo>
                  <a:pt x="775772" y="82826"/>
                </a:lnTo>
                <a:lnTo>
                  <a:pt x="793114" y="59241"/>
                </a:lnTo>
                <a:lnTo>
                  <a:pt x="698093" y="59241"/>
                </a:lnTo>
                <a:lnTo>
                  <a:pt x="679121" y="44794"/>
                </a:lnTo>
                <a:lnTo>
                  <a:pt x="629831" y="17183"/>
                </a:lnTo>
                <a:lnTo>
                  <a:pt x="561662" y="0"/>
                </a:lnTo>
                <a:close/>
              </a:path>
              <a:path w="835025" h="683895">
                <a:moveTo>
                  <a:pt x="831100" y="84298"/>
                </a:moveTo>
                <a:lnTo>
                  <a:pt x="800741" y="97098"/>
                </a:lnTo>
                <a:lnTo>
                  <a:pt x="761707" y="107189"/>
                </a:lnTo>
                <a:lnTo>
                  <a:pt x="735685" y="111137"/>
                </a:lnTo>
                <a:lnTo>
                  <a:pt x="817838" y="111137"/>
                </a:lnTo>
                <a:lnTo>
                  <a:pt x="834743" y="88063"/>
                </a:lnTo>
                <a:lnTo>
                  <a:pt x="831100" y="84298"/>
                </a:lnTo>
                <a:close/>
              </a:path>
              <a:path w="835025" h="683895">
                <a:moveTo>
                  <a:pt x="811822" y="16836"/>
                </a:moveTo>
                <a:lnTo>
                  <a:pt x="782613" y="35715"/>
                </a:lnTo>
                <a:lnTo>
                  <a:pt x="744789" y="48930"/>
                </a:lnTo>
                <a:lnTo>
                  <a:pt x="712050" y="56699"/>
                </a:lnTo>
                <a:lnTo>
                  <a:pt x="698093" y="59241"/>
                </a:lnTo>
                <a:lnTo>
                  <a:pt x="793114" y="59241"/>
                </a:lnTo>
                <a:lnTo>
                  <a:pt x="800498" y="49198"/>
                </a:lnTo>
                <a:lnTo>
                  <a:pt x="814020" y="21557"/>
                </a:lnTo>
                <a:lnTo>
                  <a:pt x="811822" y="16836"/>
                </a:lnTo>
                <a:close/>
              </a:path>
            </a:pathLst>
          </a:custGeom>
          <a:solidFill>
            <a:srgbClr val="D7D8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2700" y="628904"/>
            <a:ext cx="7893684" cy="11023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4240"/>
              </a:lnSpc>
              <a:spcBef>
                <a:spcPts val="95"/>
              </a:spcBef>
            </a:pPr>
            <a:r>
              <a:rPr dirty="0" sz="3650" spc="-75"/>
              <a:t>PROPERTY </a:t>
            </a:r>
            <a:r>
              <a:rPr dirty="0" sz="3650" spc="-40"/>
              <a:t>INFORMATION</a:t>
            </a:r>
            <a:r>
              <a:rPr dirty="0" sz="3650" spc="55"/>
              <a:t> </a:t>
            </a:r>
            <a:r>
              <a:rPr dirty="0" sz="3650" spc="-5"/>
              <a:t>FOR:</a:t>
            </a:r>
            <a:endParaRPr sz="3650"/>
          </a:p>
          <a:p>
            <a:pPr algn="ctr">
              <a:lnSpc>
                <a:spcPts val="4240"/>
              </a:lnSpc>
            </a:pPr>
            <a:r>
              <a:rPr dirty="0" sz="3650" spc="-5"/>
              <a:t>4631 Priscilla </a:t>
            </a:r>
            <a:r>
              <a:rPr dirty="0" sz="3650" spc="-25"/>
              <a:t>Avenue, </a:t>
            </a:r>
            <a:r>
              <a:rPr dirty="0" sz="3650" spc="15"/>
              <a:t>Memphis,TN</a:t>
            </a:r>
            <a:r>
              <a:rPr dirty="0" sz="3650" spc="-695"/>
              <a:t> </a:t>
            </a:r>
            <a:r>
              <a:rPr dirty="0" sz="3650" spc="-5"/>
              <a:t>38128</a:t>
            </a:r>
            <a:endParaRPr sz="3650"/>
          </a:p>
        </p:txBody>
      </p:sp>
      <p:sp>
        <p:nvSpPr>
          <p:cNvPr id="3" name="object 3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210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  <a:tabLst>
                <a:tab pos="2933065" algn="l"/>
              </a:tabLst>
            </a:pPr>
            <a:r>
              <a:rPr dirty="0" spc="-20"/>
              <a:t>Purchase</a:t>
            </a:r>
            <a:r>
              <a:rPr dirty="0" spc="10"/>
              <a:t> </a:t>
            </a:r>
            <a:r>
              <a:rPr dirty="0" spc="-30"/>
              <a:t>Price	</a:t>
            </a:r>
            <a:r>
              <a:rPr dirty="0" spc="-5"/>
              <a:t>$124,900.00</a:t>
            </a:r>
          </a:p>
          <a:p>
            <a:pPr marL="12700" marR="1293495">
              <a:lnSpc>
                <a:spcPct val="148100"/>
              </a:lnSpc>
              <a:tabLst>
                <a:tab pos="3517265" algn="l"/>
              </a:tabLst>
            </a:pPr>
            <a:r>
              <a:rPr dirty="0" b="0">
                <a:latin typeface="GillSans-Light"/>
                <a:cs typeface="GillSans-Light"/>
              </a:rPr>
              <a:t>Num</a:t>
            </a:r>
            <a:r>
              <a:rPr dirty="0" spc="-5" b="0">
                <a:latin typeface="GillSans-Light"/>
                <a:cs typeface="GillSans-Light"/>
              </a:rPr>
              <a:t>b</a:t>
            </a:r>
            <a:r>
              <a:rPr dirty="0" b="0">
                <a:latin typeface="GillSans-Light"/>
                <a:cs typeface="GillSans-Light"/>
              </a:rPr>
              <a:t>er</a:t>
            </a:r>
            <a:r>
              <a:rPr dirty="0" spc="-5" b="0">
                <a:latin typeface="GillSans-Light"/>
                <a:cs typeface="GillSans-Light"/>
              </a:rPr>
              <a:t> </a:t>
            </a:r>
            <a:r>
              <a:rPr dirty="0" b="0">
                <a:latin typeface="GillSans-Light"/>
                <a:cs typeface="GillSans-Light"/>
              </a:rPr>
              <a:t>of Be</a:t>
            </a:r>
            <a:r>
              <a:rPr dirty="0" spc="-5" b="0">
                <a:latin typeface="GillSans-Light"/>
                <a:cs typeface="GillSans-Light"/>
              </a:rPr>
              <a:t>d</a:t>
            </a:r>
            <a:r>
              <a:rPr dirty="0" b="0">
                <a:latin typeface="GillSans-Light"/>
                <a:cs typeface="GillSans-Light"/>
              </a:rPr>
              <a:t>rooms	3  Num</a:t>
            </a:r>
            <a:r>
              <a:rPr dirty="0" spc="-5" b="0">
                <a:latin typeface="GillSans-Light"/>
                <a:cs typeface="GillSans-Light"/>
              </a:rPr>
              <a:t>b</a:t>
            </a:r>
            <a:r>
              <a:rPr dirty="0" b="0">
                <a:latin typeface="GillSans-Light"/>
                <a:cs typeface="GillSans-Light"/>
              </a:rPr>
              <a:t>er</a:t>
            </a:r>
            <a:r>
              <a:rPr dirty="0" spc="-5" b="0">
                <a:latin typeface="GillSans-Light"/>
                <a:cs typeface="GillSans-Light"/>
              </a:rPr>
              <a:t> </a:t>
            </a:r>
            <a:r>
              <a:rPr dirty="0" b="0">
                <a:latin typeface="GillSans-Light"/>
                <a:cs typeface="GillSans-Light"/>
              </a:rPr>
              <a:t>of Bat</a:t>
            </a:r>
            <a:r>
              <a:rPr dirty="0" spc="-5" b="0">
                <a:latin typeface="GillSans-Light"/>
                <a:cs typeface="GillSans-Light"/>
              </a:rPr>
              <a:t>h</a:t>
            </a:r>
            <a:r>
              <a:rPr dirty="0" b="0">
                <a:latin typeface="GillSans-Light"/>
                <a:cs typeface="GillSans-Light"/>
              </a:rPr>
              <a:t>rooms	2  Car </a:t>
            </a:r>
            <a:r>
              <a:rPr dirty="0" spc="5" b="0">
                <a:latin typeface="GillSans-Light"/>
                <a:cs typeface="GillSans-Light"/>
              </a:rPr>
              <a:t>Storage </a:t>
            </a:r>
            <a:r>
              <a:rPr dirty="0" spc="40" b="0">
                <a:latin typeface="GillSans-Light"/>
                <a:cs typeface="GillSans-Light"/>
              </a:rPr>
              <a:t>2CA  </a:t>
            </a:r>
            <a:r>
              <a:rPr dirty="0" spc="-5" b="0">
                <a:latin typeface="GillSans-Light"/>
                <a:cs typeface="GillSans-Light"/>
              </a:rPr>
              <a:t>Estimated Rent</a:t>
            </a:r>
            <a:r>
              <a:rPr dirty="0" spc="-10" b="0">
                <a:latin typeface="GillSans-Light"/>
                <a:cs typeface="GillSans-Light"/>
              </a:rPr>
              <a:t> </a:t>
            </a:r>
            <a:r>
              <a:rPr dirty="0" spc="-5" b="0">
                <a:latin typeface="GillSans-Light"/>
                <a:cs typeface="GillSans-Light"/>
              </a:rPr>
              <a:t>Range</a:t>
            </a: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dirty="0" b="0">
                <a:latin typeface="GillSans-Light"/>
                <a:cs typeface="GillSans-Light"/>
              </a:rPr>
              <a:t>$895-$995</a:t>
            </a: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dirty="0" spc="-5" b="0">
                <a:latin typeface="GillSans-Light"/>
                <a:cs typeface="GillSans-Light"/>
              </a:rPr>
              <a:t>Estimated </a:t>
            </a:r>
            <a:r>
              <a:rPr dirty="0" spc="-10" b="0">
                <a:latin typeface="GillSans-Light"/>
                <a:cs typeface="GillSans-Light"/>
              </a:rPr>
              <a:t>Annual </a:t>
            </a:r>
            <a:r>
              <a:rPr dirty="0" spc="25" b="0">
                <a:latin typeface="GillSans-Light"/>
                <a:cs typeface="GillSans-Light"/>
              </a:rPr>
              <a:t>Property</a:t>
            </a:r>
            <a:r>
              <a:rPr dirty="0" spc="-540" b="0">
                <a:latin typeface="GillSans-Light"/>
                <a:cs typeface="GillSans-Light"/>
              </a:rPr>
              <a:t> </a:t>
            </a:r>
            <a:r>
              <a:rPr dirty="0" spc="-85" b="0">
                <a:latin typeface="GillSans-Light"/>
                <a:cs typeface="GillSans-Light"/>
              </a:rPr>
              <a:t>Taxes</a:t>
            </a: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dirty="0" spc="-5" b="0">
                <a:latin typeface="GillSans-Light"/>
                <a:cs typeface="GillSans-Light"/>
              </a:rPr>
              <a:t>$1,418.81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210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dirty="0" spc="-5"/>
              <a:t>Estimated</a:t>
            </a:r>
            <a:r>
              <a:rPr dirty="0" spc="-210"/>
              <a:t> </a:t>
            </a:r>
            <a:r>
              <a:rPr dirty="0" spc="-10"/>
              <a:t>Annual</a:t>
            </a:r>
          </a:p>
          <a:p>
            <a:pPr marL="12700" marR="503555">
              <a:lnSpc>
                <a:spcPct val="148100"/>
              </a:lnSpc>
              <a:tabLst>
                <a:tab pos="3517900" algn="l"/>
              </a:tabLst>
            </a:pPr>
            <a:r>
              <a:rPr dirty="0" spc="5"/>
              <a:t>Homeowners</a:t>
            </a:r>
            <a:r>
              <a:rPr dirty="0"/>
              <a:t> </a:t>
            </a:r>
            <a:r>
              <a:rPr dirty="0" spc="5"/>
              <a:t>Insurance	</a:t>
            </a:r>
            <a:r>
              <a:rPr dirty="0" spc="-5"/>
              <a:t>$505.93  Estimated </a:t>
            </a:r>
            <a:r>
              <a:rPr dirty="0" spc="-10"/>
              <a:t>Annual </a:t>
            </a:r>
            <a:r>
              <a:rPr dirty="0" spc="-50"/>
              <a:t>HOA </a:t>
            </a:r>
            <a:r>
              <a:rPr dirty="0" spc="-5"/>
              <a:t>Dues $0.00  Estimated</a:t>
            </a:r>
            <a:r>
              <a:rPr dirty="0" spc="-170"/>
              <a:t> </a:t>
            </a:r>
            <a:r>
              <a:rPr dirty="0" spc="-10"/>
              <a:t>Annual</a:t>
            </a:r>
          </a:p>
          <a:p>
            <a:pPr marL="12700" marR="512445">
              <a:lnSpc>
                <a:spcPct val="148100"/>
              </a:lnSpc>
              <a:tabLst>
                <a:tab pos="1764664" algn="l"/>
                <a:tab pos="3517900" algn="l"/>
              </a:tabLst>
            </a:pPr>
            <a:r>
              <a:rPr dirty="0"/>
              <a:t>Ma</a:t>
            </a:r>
            <a:r>
              <a:rPr dirty="0" spc="-5"/>
              <a:t>n</a:t>
            </a:r>
            <a:r>
              <a:rPr dirty="0"/>
              <a:t>agement Fee (10%)	$1</a:t>
            </a:r>
            <a:r>
              <a:rPr dirty="0" spc="-5"/>
              <a:t>,</a:t>
            </a:r>
            <a:r>
              <a:rPr dirty="0"/>
              <a:t>442</a:t>
            </a:r>
            <a:r>
              <a:rPr dirty="0" spc="-5"/>
              <a:t>.</a:t>
            </a:r>
            <a:r>
              <a:rPr dirty="0"/>
              <a:t>75  </a:t>
            </a:r>
            <a:r>
              <a:rPr dirty="0" spc="-100"/>
              <a:t>Year</a:t>
            </a:r>
            <a:r>
              <a:rPr dirty="0" spc="5"/>
              <a:t> </a:t>
            </a:r>
            <a:r>
              <a:rPr dirty="0" spc="-5"/>
              <a:t>Built	</a:t>
            </a:r>
            <a:r>
              <a:rPr dirty="0"/>
              <a:t>1960</a:t>
            </a:r>
          </a:p>
          <a:p>
            <a:pPr marL="12700">
              <a:lnSpc>
                <a:spcPct val="100000"/>
              </a:lnSpc>
              <a:spcBef>
                <a:spcPts val="1560"/>
              </a:spcBef>
              <a:tabLst>
                <a:tab pos="2348865" algn="l"/>
              </a:tabLst>
            </a:pPr>
            <a:r>
              <a:rPr dirty="0" spc="-5"/>
              <a:t>Square</a:t>
            </a:r>
            <a:r>
              <a:rPr dirty="0" spc="10"/>
              <a:t> </a:t>
            </a:r>
            <a:r>
              <a:rPr dirty="0" spc="-5"/>
              <a:t>Footage	1,606</a:t>
            </a: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dirty="0" spc="-60" b="1">
                <a:latin typeface="Gill Sans"/>
                <a:cs typeface="Gill Sans"/>
              </a:rPr>
              <a:t>Total </a:t>
            </a:r>
            <a:r>
              <a:rPr dirty="0" spc="-10" b="1">
                <a:latin typeface="Gill Sans"/>
                <a:cs typeface="Gill Sans"/>
              </a:rPr>
              <a:t>Renovation </a:t>
            </a:r>
            <a:r>
              <a:rPr dirty="0" spc="-5" b="1">
                <a:latin typeface="Gill Sans"/>
                <a:cs typeface="Gill Sans"/>
              </a:rPr>
              <a:t>Cost</a:t>
            </a:r>
            <a:r>
              <a:rPr dirty="0" spc="20" b="1">
                <a:latin typeface="Gill Sans"/>
                <a:cs typeface="Gill Sans"/>
              </a:rPr>
              <a:t> </a:t>
            </a:r>
            <a:r>
              <a:rPr dirty="0" spc="-5" b="1">
                <a:latin typeface="Gill Sans"/>
                <a:cs typeface="Gill Sans"/>
              </a:rPr>
              <a:t>$33,500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041400" marR="5080" indent="-1028700">
              <a:lnSpc>
                <a:spcPts val="4400"/>
              </a:lnSpc>
              <a:spcBef>
                <a:spcPts val="380"/>
              </a:spcBef>
            </a:pPr>
            <a:r>
              <a:rPr dirty="0"/>
              <a:t>4631 </a:t>
            </a:r>
            <a:r>
              <a:rPr dirty="0" spc="-5"/>
              <a:t>Priscilla</a:t>
            </a:r>
            <a:r>
              <a:rPr dirty="0" spc="-844"/>
              <a:t> </a:t>
            </a:r>
            <a:r>
              <a:rPr dirty="0" spc="-20"/>
              <a:t>Avenue, </a:t>
            </a:r>
            <a:r>
              <a:rPr dirty="0" spc="20"/>
              <a:t>Memphis,TN </a:t>
            </a:r>
            <a:r>
              <a:rPr dirty="0"/>
              <a:t>38128  </a:t>
            </a:r>
            <a:r>
              <a:rPr dirty="0" spc="-5"/>
              <a:t>Rob </a:t>
            </a:r>
            <a:r>
              <a:rPr dirty="0" spc="5"/>
              <a:t>Robertson </a:t>
            </a:r>
            <a:r>
              <a:rPr dirty="0"/>
              <a:t>&amp; </a:t>
            </a:r>
            <a:r>
              <a:rPr dirty="0" spc="-5"/>
              <a:t>Carlos</a:t>
            </a:r>
            <a:r>
              <a:rPr dirty="0" spc="-505"/>
              <a:t> </a:t>
            </a:r>
            <a:r>
              <a:rPr dirty="0" spc="-105"/>
              <a:t>Taylor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4800" y="508000"/>
            <a:ext cx="5803900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64613" y="5029200"/>
            <a:ext cx="5803900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4843" y="508000"/>
            <a:ext cx="5803899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4656" y="5029200"/>
            <a:ext cx="5803900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817100" y="8902700"/>
            <a:ext cx="246888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Exterior of</a:t>
            </a:r>
            <a:r>
              <a:rPr dirty="0" sz="1700" spc="-85">
                <a:solidFill>
                  <a:srgbClr val="007096"/>
                </a:solidFill>
                <a:latin typeface="Gill Sans"/>
                <a:cs typeface="Gill Sans"/>
              </a:rPr>
              <a:t> </a:t>
            </a:r>
            <a:r>
              <a:rPr dirty="0" sz="1700" spc="-5">
                <a:solidFill>
                  <a:srgbClr val="007096"/>
                </a:solidFill>
                <a:latin typeface="Gill Sans"/>
                <a:cs typeface="Gill Sans"/>
              </a:rPr>
              <a:t>Home</a:t>
            </a:r>
            <a:endParaRPr sz="17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"/>
              </a:spcBef>
              <a:tabLst>
                <a:tab pos="62985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2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183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4800" y="5029200"/>
            <a:ext cx="5803900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64613" y="508000"/>
            <a:ext cx="5803900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4843" y="5029200"/>
            <a:ext cx="5803899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4656" y="508000"/>
            <a:ext cx="5803900" cy="421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817100" y="8902700"/>
            <a:ext cx="246888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Exterior of</a:t>
            </a:r>
            <a:r>
              <a:rPr dirty="0" sz="1700" spc="-85">
                <a:solidFill>
                  <a:srgbClr val="007096"/>
                </a:solidFill>
                <a:latin typeface="Gill Sans"/>
                <a:cs typeface="Gill Sans"/>
              </a:rPr>
              <a:t> </a:t>
            </a:r>
            <a:r>
              <a:rPr dirty="0" sz="1700" spc="-5">
                <a:solidFill>
                  <a:srgbClr val="007096"/>
                </a:solidFill>
                <a:latin typeface="Gill Sans"/>
                <a:cs typeface="Gill Sans"/>
              </a:rPr>
              <a:t>Home</a:t>
            </a:r>
            <a:endParaRPr sz="17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"/>
              </a:spcBef>
              <a:tabLst>
                <a:tab pos="62985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2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183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663700"/>
            <a:ext cx="5461000" cy="6913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pressure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wash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mailbox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new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stand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address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numbers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trim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siding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0">
                <a:solidFill>
                  <a:srgbClr val="535353"/>
                </a:solidFill>
                <a:latin typeface="GillSans-Light"/>
                <a:cs typeface="GillSans-Light"/>
              </a:rPr>
              <a:t>doors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security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or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storm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0">
                <a:solidFill>
                  <a:srgbClr val="535353"/>
                </a:solidFill>
                <a:latin typeface="GillSans-Light"/>
                <a:cs typeface="GillSans-Light"/>
              </a:rPr>
              <a:t>doors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metal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railings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repair concrete around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foundation</a:t>
            </a:r>
            <a:endParaRPr sz="2700">
              <a:latin typeface="GillSans-Light"/>
              <a:cs typeface="GillSans-Light"/>
            </a:endParaRPr>
          </a:p>
          <a:p>
            <a:pPr marL="12700" marR="192405">
              <a:lnSpc>
                <a:spcPts val="3000"/>
              </a:lnSpc>
              <a:spcBef>
                <a:spcPts val="180"/>
              </a:spcBef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foundation around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perimeter</a:t>
            </a:r>
            <a:r>
              <a:rPr dirty="0" sz="2700" spc="-4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of 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house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28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clean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out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gutters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repair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gutters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around house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as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needed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light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fixture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in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front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light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fixture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in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back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light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fixture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in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35">
                <a:solidFill>
                  <a:srgbClr val="535353"/>
                </a:solidFill>
                <a:latin typeface="GillSans-Light"/>
                <a:cs typeface="GillSans-Light"/>
              </a:rPr>
              <a:t>carport</a:t>
            </a:r>
            <a:endParaRPr sz="2700">
              <a:latin typeface="GillSans-Light"/>
              <a:cs typeface="GillSans-Light"/>
            </a:endParaRPr>
          </a:p>
          <a:p>
            <a:pPr marL="12700" marR="20955">
              <a:lnSpc>
                <a:spcPts val="3000"/>
              </a:lnSpc>
              <a:spcBef>
                <a:spcPts val="180"/>
              </a:spcBef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replace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all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damaged/rotten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wood/trim/ 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siding around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house</a:t>
            </a:r>
            <a:endParaRPr sz="2700">
              <a:latin typeface="GillSans-Light"/>
              <a:cs typeface="GillSans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2600" y="1651000"/>
            <a:ext cx="5516880" cy="6151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front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right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front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 left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down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left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side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of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yard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across back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yard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gate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front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left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double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sided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gate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latch</a:t>
            </a:r>
            <a:endParaRPr sz="2700">
              <a:latin typeface="GillSans-Light"/>
              <a:cs typeface="GillSans-Light"/>
            </a:endParaRPr>
          </a:p>
          <a:p>
            <a:pPr marL="12700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repair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fence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around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yard</a:t>
            </a:r>
            <a:endParaRPr sz="2700">
              <a:latin typeface="GillSans-Light"/>
              <a:cs typeface="GillSans-Light"/>
            </a:endParaRPr>
          </a:p>
          <a:p>
            <a:pPr marL="12700" marR="611505">
              <a:lnSpc>
                <a:spcPts val="3000"/>
              </a:lnSpc>
              <a:spcBef>
                <a:spcPts val="180"/>
              </a:spcBef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replace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any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missing/broken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tension 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pumps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on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storm/security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0">
                <a:solidFill>
                  <a:srgbClr val="535353"/>
                </a:solidFill>
                <a:latin typeface="GillSans-Light"/>
                <a:cs typeface="GillSans-Light"/>
              </a:rPr>
              <a:t>doors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282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new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storage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room</a:t>
            </a:r>
            <a:r>
              <a:rPr dirty="0" sz="2700" spc="-2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door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clean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out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storage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room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repair and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inside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storage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room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satellite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dish, wires,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</a:t>
            </a:r>
            <a:r>
              <a:rPr dirty="0" sz="2700" spc="-459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bracket</a:t>
            </a:r>
            <a:endParaRPr sz="2700">
              <a:latin typeface="GillSans-Light"/>
              <a:cs typeface="GillSans-Light"/>
            </a:endParaRPr>
          </a:p>
          <a:p>
            <a:pPr marL="12700" marR="739140">
              <a:lnSpc>
                <a:spcPts val="3000"/>
              </a:lnSpc>
              <a:spcBef>
                <a:spcPts val="180"/>
              </a:spcBef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replace </a:t>
            </a:r>
            <a:r>
              <a:rPr dirty="0" sz="2700" spc="-15">
                <a:solidFill>
                  <a:srgbClr val="535353"/>
                </a:solidFill>
                <a:latin typeface="GillSans-Light"/>
                <a:cs typeface="GillSans-Light"/>
              </a:rPr>
              <a:t>any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missing/torn/damaged 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window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screens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294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all 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stickers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from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all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windows</a:t>
            </a:r>
            <a:endParaRPr sz="2700">
              <a:latin typeface="GillSans-Light"/>
              <a:cs typeface="GillSans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6700" y="901700"/>
            <a:ext cx="74891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Performed </a:t>
            </a:r>
            <a:r>
              <a:rPr dirty="0" sz="2700" b="1">
                <a:solidFill>
                  <a:srgbClr val="535353"/>
                </a:solidFill>
                <a:latin typeface="Gill Sans"/>
                <a:cs typeface="Gill Sans"/>
              </a:rPr>
              <a:t>On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The Home’s</a:t>
            </a:r>
            <a:r>
              <a:rPr dirty="0" sz="2700" spc="50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Exterior:</a:t>
            </a:r>
            <a:endParaRPr sz="27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656" y="508000"/>
            <a:ext cx="3692028" cy="421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43635" y="520700"/>
            <a:ext cx="3692028" cy="42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71135" y="508000"/>
            <a:ext cx="3692028" cy="421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0693" y="5022850"/>
            <a:ext cx="3692029" cy="421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29673" y="5035550"/>
            <a:ext cx="3692028" cy="421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57708" y="5022850"/>
            <a:ext cx="3690959" cy="421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1950" y="8870453"/>
            <a:ext cx="12280900" cy="768985"/>
          </a:xfrm>
          <a:custGeom>
            <a:avLst/>
            <a:gdLst/>
            <a:ahLst/>
            <a:cxnLst/>
            <a:rect l="l" t="t" r="r" b="b"/>
            <a:pathLst>
              <a:path w="12280900" h="768984">
                <a:moveTo>
                  <a:pt x="0" y="0"/>
                </a:moveTo>
                <a:lnTo>
                  <a:pt x="12280900" y="0"/>
                </a:lnTo>
                <a:lnTo>
                  <a:pt x="12280900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solidFill>
            <a:srgbClr val="E4E7EC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842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0" y="8826500"/>
            <a:ext cx="9290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100" y="4329362"/>
            <a:ext cx="12280900" cy="624205"/>
          </a:xfrm>
          <a:prstGeom prst="rect">
            <a:avLst/>
          </a:prstGeom>
          <a:solidFill>
            <a:srgbClr val="E4E7EC">
              <a:alpha val="2957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"/>
              </a:spcBef>
              <a:tabLst>
                <a:tab pos="4291965" algn="l"/>
                <a:tab pos="8419465" algn="l"/>
              </a:tabLst>
            </a:pPr>
            <a:r>
              <a:rPr dirty="0" sz="2500" spc="-5">
                <a:solidFill>
                  <a:srgbClr val="007096"/>
                </a:solidFill>
                <a:latin typeface="Gill Sans"/>
                <a:cs typeface="Gill Sans"/>
              </a:rPr>
              <a:t>BEFORE	BEFORE	</a:t>
            </a:r>
            <a:r>
              <a:rPr dirty="0" baseline="2222" sz="3750" spc="-7">
                <a:solidFill>
                  <a:srgbClr val="007096"/>
                </a:solidFill>
                <a:latin typeface="Gill Sans"/>
                <a:cs typeface="Gill Sans"/>
              </a:rPr>
              <a:t>BEFORE</a:t>
            </a:r>
            <a:endParaRPr baseline="2222" sz="3750">
              <a:latin typeface="Gill Sans"/>
              <a:cs typeface="Gill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3800" y="8801100"/>
            <a:ext cx="3443604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6105" algn="l"/>
              </a:tabLst>
            </a:pPr>
            <a:r>
              <a:rPr dirty="0" baseline="-4444" sz="3750">
                <a:solidFill>
                  <a:srgbClr val="007096"/>
                </a:solidFill>
                <a:latin typeface="Gill Sans"/>
                <a:cs typeface="Gill Sans"/>
              </a:rPr>
              <a:t>AFTER</a:t>
            </a:r>
            <a:r>
              <a:rPr dirty="0" baseline="-4444" sz="3750" spc="434">
                <a:solidFill>
                  <a:srgbClr val="007096"/>
                </a:solidFill>
                <a:latin typeface="Gill Sans"/>
                <a:cs typeface="Gill Sans"/>
              </a:rPr>
              <a:t> </a:t>
            </a: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Page</a:t>
            </a:r>
            <a:r>
              <a:rPr dirty="0" u="heavy" sz="1700">
                <a:solidFill>
                  <a:srgbClr val="007096"/>
                </a:solidFill>
                <a:uFill>
                  <a:solidFill>
                    <a:srgbClr val="006F95"/>
                  </a:solidFill>
                </a:uFill>
                <a:latin typeface="Gill Sans"/>
                <a:cs typeface="Gill Sans"/>
              </a:rPr>
              <a:t> 	</a:t>
            </a:r>
            <a:r>
              <a:rPr dirty="0" sz="1700">
                <a:solidFill>
                  <a:srgbClr val="007096"/>
                </a:solidFill>
                <a:latin typeface="Gill Sans"/>
                <a:cs typeface="Gill Sans"/>
              </a:rPr>
              <a:t>Interior of</a:t>
            </a:r>
            <a:r>
              <a:rPr dirty="0" sz="1700" spc="-85">
                <a:solidFill>
                  <a:srgbClr val="007096"/>
                </a:solidFill>
                <a:latin typeface="Gill Sans"/>
                <a:cs typeface="Gill Sans"/>
              </a:rPr>
              <a:t> </a:t>
            </a:r>
            <a:r>
              <a:rPr dirty="0" sz="1700" spc="-5">
                <a:solidFill>
                  <a:srgbClr val="007096"/>
                </a:solidFill>
                <a:latin typeface="Gill Sans"/>
                <a:cs typeface="Gill Sans"/>
              </a:rPr>
              <a:t>Home</a:t>
            </a:r>
            <a:endParaRPr sz="17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774700"/>
            <a:ext cx="7403465" cy="5021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5" b="1">
                <a:solidFill>
                  <a:srgbClr val="535353"/>
                </a:solidFill>
                <a:latin typeface="Gill Sans"/>
                <a:cs typeface="Gill Sans"/>
              </a:rPr>
              <a:t>Work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Performed </a:t>
            </a:r>
            <a:r>
              <a:rPr dirty="0" sz="2700" b="1">
                <a:solidFill>
                  <a:srgbClr val="535353"/>
                </a:solidFill>
                <a:latin typeface="Gill Sans"/>
                <a:cs typeface="Gill Sans"/>
              </a:rPr>
              <a:t>On </a:t>
            </a:r>
            <a:r>
              <a:rPr dirty="0" sz="2700" spc="-5" b="1">
                <a:solidFill>
                  <a:srgbClr val="535353"/>
                </a:solidFill>
                <a:latin typeface="Gill Sans"/>
                <a:cs typeface="Gill Sans"/>
              </a:rPr>
              <a:t>The Home’s</a:t>
            </a:r>
            <a:r>
              <a:rPr dirty="0" sz="2700" spc="50" b="1">
                <a:solidFill>
                  <a:srgbClr val="535353"/>
                </a:solidFill>
                <a:latin typeface="Gill Sans"/>
                <a:cs typeface="Gill Sans"/>
              </a:rPr>
              <a:t> </a:t>
            </a:r>
            <a:r>
              <a:rPr dirty="0" sz="2700" spc="-15" b="1">
                <a:solidFill>
                  <a:srgbClr val="535353"/>
                </a:solidFill>
                <a:latin typeface="Gill Sans"/>
                <a:cs typeface="Gill Sans"/>
              </a:rPr>
              <a:t>Interior:</a:t>
            </a:r>
            <a:endParaRPr sz="2700">
              <a:latin typeface="Gill Sans"/>
              <a:cs typeface="Gill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Times New Roman"/>
              <a:cs typeface="Times New Roman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all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walls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</a:t>
            </a:r>
            <a:r>
              <a:rPr dirty="0" sz="2700" spc="15">
                <a:solidFill>
                  <a:srgbClr val="535353"/>
                </a:solidFill>
                <a:latin typeface="GillSans-Light"/>
                <a:cs typeface="GillSans-Light"/>
              </a:rPr>
              <a:t>trim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</a:t>
            </a: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20">
                <a:solidFill>
                  <a:srgbClr val="535353"/>
                </a:solidFill>
                <a:latin typeface="GillSans-Light"/>
                <a:cs typeface="GillSans-Light"/>
              </a:rPr>
              <a:t>doors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paint ceilings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and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closets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blinds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throughout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doorstops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throughout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doorknobs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throughout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replace broken light switch and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outlet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covers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replace missing/broken light</a:t>
            </a:r>
            <a:r>
              <a:rPr dirty="0" sz="2700" spc="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bulbs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-10">
                <a:solidFill>
                  <a:srgbClr val="535353"/>
                </a:solidFill>
                <a:latin typeface="GillSans-Light"/>
                <a:cs typeface="GillSans-Light"/>
              </a:rPr>
              <a:t>smoke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detectors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000"/>
              </a:lnSpc>
              <a:buChar char="-"/>
              <a:tabLst>
                <a:tab pos="215900" algn="l"/>
              </a:tabLst>
            </a:pP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install new </a:t>
            </a:r>
            <a:r>
              <a:rPr dirty="0" sz="2700" spc="30">
                <a:solidFill>
                  <a:srgbClr val="535353"/>
                </a:solidFill>
                <a:latin typeface="GillSans-Light"/>
                <a:cs typeface="GillSans-Light"/>
              </a:rPr>
              <a:t>fire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extinguisher</a:t>
            </a:r>
            <a:endParaRPr sz="2700">
              <a:latin typeface="GillSans-Light"/>
              <a:cs typeface="GillSans-Light"/>
            </a:endParaRPr>
          </a:p>
          <a:p>
            <a:pPr marL="215265" indent="-202565">
              <a:lnSpc>
                <a:spcPts val="3120"/>
              </a:lnSpc>
              <a:buChar char="-"/>
              <a:tabLst>
                <a:tab pos="215900" algn="l"/>
              </a:tabLst>
            </a:pPr>
            <a:r>
              <a:rPr dirty="0" sz="2700" spc="-20">
                <a:solidFill>
                  <a:srgbClr val="535353"/>
                </a:solidFill>
                <a:latin typeface="GillSans-Light"/>
                <a:cs typeface="GillSans-Light"/>
              </a:rPr>
              <a:t>remove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all </a:t>
            </a:r>
            <a:r>
              <a:rPr dirty="0" sz="2700" spc="10">
                <a:solidFill>
                  <a:srgbClr val="535353"/>
                </a:solidFill>
                <a:latin typeface="GillSans-Light"/>
                <a:cs typeface="GillSans-Light"/>
              </a:rPr>
              <a:t>trash </a:t>
            </a:r>
            <a:r>
              <a:rPr dirty="0" sz="2700" spc="-5">
                <a:solidFill>
                  <a:srgbClr val="535353"/>
                </a:solidFill>
                <a:latin typeface="GillSans-Light"/>
                <a:cs typeface="GillSans-Light"/>
              </a:rPr>
              <a:t>from </a:t>
            </a:r>
            <a:r>
              <a:rPr dirty="0" sz="2700">
                <a:solidFill>
                  <a:srgbClr val="535353"/>
                </a:solidFill>
                <a:latin typeface="GillSans-Light"/>
                <a:cs typeface="GillSans-Light"/>
              </a:rPr>
              <a:t>attic</a:t>
            </a:r>
            <a:endParaRPr sz="2700">
              <a:latin typeface="GillSans-Light"/>
              <a:cs typeface="GillSans-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353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2018-11-26T20:59:20Z</dcterms:created>
  <dcterms:modified xsi:type="dcterms:W3CDTF">2018-11-26T20:59:20Z</dcterms:modified>
</cp:coreProperties>
</file>