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765685-2150-4B01-833C-25792981E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EB2CAF5-AD80-4996-A7EE-F03BB2A8B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B7735B-5630-4E59-ABE9-7472AF8E4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258C-A424-4B72-B184-1FA17193E94B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A384B-C709-4BDA-8CDB-D6C0C930A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7BA03D-F8A3-4C38-B556-35C37108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F3CD-DB25-462A-B311-C0D021EB91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97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CC0813-F409-40EC-8F08-C2DFBFDA3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B7CAE2-2884-4D72-95E2-05EDFF065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A0A2AD-733B-4A6C-A776-8A008C89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258C-A424-4B72-B184-1FA17193E94B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64E866-8793-416F-9C51-F5027AA8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E70E8D-C5CF-4B68-837F-03453588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F3CD-DB25-462A-B311-C0D021EB91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16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50A46D-8395-4F18-B966-A964BEAAC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5BC2EE5-4892-4BA4-8321-6F827C19B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F972EE-144F-4222-BF62-A800B662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258C-A424-4B72-B184-1FA17193E94B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42A6DE-4347-4C72-8658-F27424D5F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4EEFB4-C372-4D04-88B5-57F8A4C1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F3CD-DB25-462A-B311-C0D021EB91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09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80A590-F47E-4CFD-ADDB-79DD0BE1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4100F1-4A87-463B-89C1-7E6827D39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969752-45AE-4A39-A7C0-DACB4BA3B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258C-A424-4B72-B184-1FA17193E94B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F94DB3-5EA2-476F-97B7-37F6455B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DA06A9-92FC-46D2-A3AC-D639818D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F3CD-DB25-462A-B311-C0D021EB91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84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1437CB-7E56-4114-BB9B-CFC04603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82462F-A1C0-43A7-A54B-6F5D3F664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A6BEEC-E1A5-43D9-9237-4695D032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258C-A424-4B72-B184-1FA17193E94B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1181A6-0885-4CF5-B112-5CEEDBB0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2C740D-568C-49A4-A6F5-2FBB4E9C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F3CD-DB25-462A-B311-C0D021EB91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89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5D822D-89AB-41C1-8401-41509592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BDDA86-C4EF-46F4-9BC9-712615BC2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E6E29B-0B87-4A8C-8683-E289BA3A6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2DFE0A-7738-4084-91AC-9B6BCAFB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258C-A424-4B72-B184-1FA17193E94B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758922-FCC0-4B39-A1BE-866983B9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2A8DDA-208C-499F-9C87-85E69C5E6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F3CD-DB25-462A-B311-C0D021EB91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55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3C2E82-D659-462C-862A-1894B74F0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81213D-BD5D-4E03-894B-B9CB357D2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C67360-4E6C-4792-A554-747689B9F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D58853E-4EDD-4C86-8C49-25CB43AFF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CF3DBF-9A8B-420E-9D7B-3EF69D5D3E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E6CF2A0-7BD4-48E8-B628-F1972FB3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258C-A424-4B72-B184-1FA17193E94B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1D74D8-D9D3-4FA9-9BAF-9C440E6C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360754F-6CBD-4266-91EC-3A48846A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F3CD-DB25-462A-B311-C0D021EB91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87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D3A055-B586-4226-B14A-4D9B4A0A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2D6E51-F80F-412D-8524-2529B0060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258C-A424-4B72-B184-1FA17193E94B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DFA104-FCE3-48DC-853C-E90F4B07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09A898-AC27-462A-8261-5951439BC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F3CD-DB25-462A-B311-C0D021EB91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68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FE6CE53-0870-46DB-8F10-1457DDB9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258C-A424-4B72-B184-1FA17193E94B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3A3361C-749C-4569-ABE6-EC93425E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87B17C-07F7-44C4-B8AC-2493CE4C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F3CD-DB25-462A-B311-C0D021EB91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61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51CAB-6726-4459-8D67-0259F447A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00CE62-A768-4355-B3E3-A0F5B93B7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429FAF-A15E-4188-A4BD-DA627CAFE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70D5F6-86F6-43C6-8D3D-B62DD694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258C-A424-4B72-B184-1FA17193E94B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AB2E9F-E572-4C66-AFDA-C7AF972A4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27A9D6-EF6E-41A2-ADEB-AF183D711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F3CD-DB25-462A-B311-C0D021EB91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31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F878E-BC12-4686-9881-089A6D76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6FD926B-2DDE-4112-9128-3A64CF91E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28E542-BDDC-4B4E-B8D6-16E350B8D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E30ACF-85B2-45C0-9082-C0822C2B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258C-A424-4B72-B184-1FA17193E94B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6769C6-F616-4E87-97FB-31E68A9E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DAFA98-2CB9-4C2B-827E-F5A6E965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F3CD-DB25-462A-B311-C0D021EB91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9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8B856D8-2A0A-472F-98A8-DDC56E59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E784BA-CDBA-4467-82C3-B9806FFDD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747743-6387-4038-BB43-AB8715F19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1258C-A424-4B72-B184-1FA17193E94B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EA82EC-A7E6-4FE3-8D80-7F2667B8B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AC2851-C0E2-4BC4-BB94-4854683D8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EF3CD-DB25-462A-B311-C0D021EB91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13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913D5A3-8FF4-448D-AFBD-B6DD51103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609" y="5475724"/>
            <a:ext cx="2861918" cy="113130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61591A8-5138-48C2-9EF3-B4707639E88A}"/>
              </a:ext>
            </a:extLst>
          </p:cNvPr>
          <p:cNvSpPr txBox="1"/>
          <p:nvPr/>
        </p:nvSpPr>
        <p:spPr>
          <a:xfrm>
            <a:off x="573742" y="0"/>
            <a:ext cx="238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/>
              <a:t>Our Current</a:t>
            </a:r>
            <a:r>
              <a:rPr lang="fr-FR" b="1" dirty="0"/>
              <a:t> </a:t>
            </a:r>
            <a:r>
              <a:rPr lang="fr-FR" b="1" dirty="0" err="1"/>
              <a:t>homepage</a:t>
            </a:r>
            <a:endParaRPr lang="fr-FR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88A7CE-39AE-4268-85C2-D81FE4BEC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0" y="501334"/>
            <a:ext cx="2655741" cy="27804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AB17AC6-646C-400D-8383-4D6271908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30" y="3281774"/>
            <a:ext cx="2829677" cy="27037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647CAD9-4091-4A31-BA1A-37E588481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81" y="5985523"/>
            <a:ext cx="2859626" cy="56028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FF1E556-CDB1-4EDA-BDD9-0A73459867D5}"/>
              </a:ext>
            </a:extLst>
          </p:cNvPr>
          <p:cNvSpPr txBox="1"/>
          <p:nvPr/>
        </p:nvSpPr>
        <p:spPr>
          <a:xfrm>
            <a:off x="2967493" y="767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73735C9-B691-421F-B05B-C8379FF45853}"/>
              </a:ext>
            </a:extLst>
          </p:cNvPr>
          <p:cNvSpPr txBox="1"/>
          <p:nvPr/>
        </p:nvSpPr>
        <p:spPr>
          <a:xfrm>
            <a:off x="4287334" y="43133"/>
            <a:ext cx="1342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Competitors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2E6D3D8-E772-4406-8693-D449EDA07873}"/>
              </a:ext>
            </a:extLst>
          </p:cNvPr>
          <p:cNvSpPr txBox="1"/>
          <p:nvPr/>
        </p:nvSpPr>
        <p:spPr>
          <a:xfrm>
            <a:off x="2907108" y="681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24A2BB9-9142-453F-9135-8EDB576F72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2609" y="495442"/>
            <a:ext cx="2614333" cy="256204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ED8350D-2492-48F2-9983-9E64D36C49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609" y="3204714"/>
            <a:ext cx="2795912" cy="24585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9593A72-BA15-4C29-9C8E-2EA91F4F11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3493" y="43133"/>
            <a:ext cx="3499086" cy="232050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8725A76-D5A2-4B58-87B2-108F64999F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1992" y="2489543"/>
            <a:ext cx="2944494" cy="200481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FE176D7-4E06-422A-98EB-1DE2B3D64A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3778" y="4494362"/>
            <a:ext cx="2872708" cy="174373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55E0649-5C83-4F16-95D6-B98A29BC9C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06486" y="4810048"/>
            <a:ext cx="2438648" cy="200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101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Grand écran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MonMondeAMoi</dc:creator>
  <cp:lastModifiedBy>MonMondeAMoi</cp:lastModifiedBy>
  <cp:revision>1</cp:revision>
  <dcterms:created xsi:type="dcterms:W3CDTF">2018-11-21T11:26:35Z</dcterms:created>
  <dcterms:modified xsi:type="dcterms:W3CDTF">2018-11-21T11:26:50Z</dcterms:modified>
</cp:coreProperties>
</file>