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4" r:id="rId6"/>
    <p:sldId id="259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08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5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1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3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4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8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82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2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9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82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3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5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E9C6A-8611-2749-9FB6-FE57CDB56CF1}" type="datetimeFigureOut">
              <a:rPr lang="en-US" smtClean="0"/>
              <a:t>15/11/18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BA771-95C9-B94A-B63D-F508178F6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5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3283"/>
            <a:ext cx="7772400" cy="7342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Astral </a:t>
            </a:r>
            <a:r>
              <a:rPr lang="en-US" dirty="0" err="1" smtClean="0"/>
              <a:t>Maths</a:t>
            </a:r>
            <a:r>
              <a:rPr lang="en-US" dirty="0" smtClean="0"/>
              <a:t>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1091" y="1158046"/>
            <a:ext cx="8342441" cy="547892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Design Brief: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To design the front and back of a set of cards to be used for practicing numeracy skills. For use at home and in school. 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algn="l"/>
            <a:r>
              <a:rPr lang="en-GB" dirty="0">
                <a:solidFill>
                  <a:schemeClr val="tx1"/>
                </a:solidFill>
              </a:rPr>
              <a:t>Target Group: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Age 5-</a:t>
            </a:r>
            <a:r>
              <a:rPr lang="en-GB" dirty="0" smtClean="0">
                <a:solidFill>
                  <a:schemeClr val="tx1"/>
                </a:solidFill>
              </a:rPr>
              <a:t>13</a:t>
            </a: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Specifications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r>
              <a:rPr lang="en-GB" dirty="0">
                <a:solidFill>
                  <a:schemeClr val="tx1"/>
                </a:solidFill>
              </a:rPr>
              <a:t>Back of the card: Character, company name and </a:t>
            </a:r>
            <a:r>
              <a:rPr lang="en-GB" dirty="0" smtClean="0">
                <a:solidFill>
                  <a:schemeClr val="tx1"/>
                </a:solidFill>
              </a:rPr>
              <a:t>background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r>
              <a:rPr lang="en-GB" dirty="0">
                <a:solidFill>
                  <a:schemeClr val="tx1"/>
                </a:solidFill>
              </a:rPr>
              <a:t>Front of the card: Example of design </a:t>
            </a:r>
            <a:r>
              <a:rPr lang="en-GB" dirty="0" smtClean="0">
                <a:solidFill>
                  <a:schemeClr val="tx1"/>
                </a:solidFill>
              </a:rPr>
              <a:t>to show </a:t>
            </a:r>
            <a:r>
              <a:rPr lang="en-GB" dirty="0">
                <a:solidFill>
                  <a:schemeClr val="tx1"/>
                </a:solidFill>
              </a:rPr>
              <a:t>a </a:t>
            </a:r>
            <a:r>
              <a:rPr lang="mr-IN" dirty="0" smtClean="0">
                <a:solidFill>
                  <a:schemeClr val="tx1"/>
                </a:solidFill>
              </a:rPr>
              <a:t>’</a:t>
            </a:r>
            <a:r>
              <a:rPr lang="en-GB" dirty="0" smtClean="0">
                <a:solidFill>
                  <a:schemeClr val="tx1"/>
                </a:solidFill>
              </a:rPr>
              <a:t>12’ card (example included below) 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790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22195" cy="620046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/>
              <a:t>Character design</a:t>
            </a:r>
            <a:br>
              <a:rPr lang="en-US" sz="3200" b="1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This is a drawing of our character design idea: a cute and humorous astronaut, appealing to children across the 5-13 year age range.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character should be free from gender</a:t>
            </a:r>
            <a:r>
              <a:rPr lang="en-US" sz="2400" dirty="0"/>
              <a:t> </a:t>
            </a:r>
            <a:r>
              <a:rPr lang="en-US" sz="2400" dirty="0" smtClean="0"/>
              <a:t>and ethnicity.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We are looking for a small improvement upon this. 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It needs to have an orange </a:t>
            </a:r>
            <a:r>
              <a:rPr lang="en-US" sz="2400" dirty="0" err="1" smtClean="0"/>
              <a:t>colour</a:t>
            </a:r>
            <a:r>
              <a:rPr lang="en-US" sz="2400" dirty="0" smtClean="0"/>
              <a:t> theme with a badge on the uniform (see next two pages).</a:t>
            </a:r>
            <a:endParaRPr lang="en-US" sz="24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05" y="550168"/>
            <a:ext cx="2432050" cy="2669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68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02735" cy="595141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We took inspiration from this picture.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These drawings show how we arrived at our idea.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042" y="174330"/>
            <a:ext cx="2518231" cy="2888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319" y="3063219"/>
            <a:ext cx="4781339" cy="258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44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3680"/>
            <a:ext cx="4174722" cy="5789540"/>
          </a:xfrm>
        </p:spPr>
        <p:txBody>
          <a:bodyPr>
            <a:noAutofit/>
          </a:bodyPr>
          <a:lstStyle/>
          <a:p>
            <a:pPr algn="l"/>
            <a:r>
              <a:rPr lang="en-GB" sz="2800" dirty="0" smtClean="0"/>
              <a:t>This is </a:t>
            </a:r>
            <a:r>
              <a:rPr lang="en-GB" sz="2800" dirty="0" smtClean="0"/>
              <a:t>our</a:t>
            </a:r>
            <a:r>
              <a:rPr lang="en-GB" sz="2800" dirty="0" smtClean="0"/>
              <a:t> </a:t>
            </a:r>
            <a:r>
              <a:rPr lang="en-GB" sz="2800" dirty="0" smtClean="0"/>
              <a:t>initial </a:t>
            </a:r>
            <a:r>
              <a:rPr lang="en-GB" sz="2800" dirty="0"/>
              <a:t>i</a:t>
            </a:r>
            <a:r>
              <a:rPr lang="en-GB" sz="2800" dirty="0" smtClean="0"/>
              <a:t>dea of the </a:t>
            </a:r>
            <a:r>
              <a:rPr lang="en-GB" sz="2800" dirty="0" smtClean="0"/>
              <a:t>design that we commissioned.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We experimented with 3D but we </a:t>
            </a:r>
            <a:r>
              <a:rPr lang="en-GB" sz="2800" dirty="0"/>
              <a:t>felt that this </a:t>
            </a:r>
            <a:r>
              <a:rPr lang="en-GB" sz="2800" dirty="0" smtClean="0"/>
              <a:t>looked </a:t>
            </a:r>
            <a:r>
              <a:rPr lang="en-GB" sz="2800" dirty="0"/>
              <a:t>too </a:t>
            </a:r>
            <a:r>
              <a:rPr lang="en-GB" sz="2800" dirty="0" smtClean="0"/>
              <a:t>childish for older children, </a:t>
            </a:r>
            <a:r>
              <a:rPr lang="en-GB" sz="2800" dirty="0"/>
              <a:t>as it looks like a plastic children’s </a:t>
            </a:r>
            <a:r>
              <a:rPr lang="en-GB" sz="2800" dirty="0" smtClean="0"/>
              <a:t>toy. </a:t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We like the character’s badge and we would like it to be included on the astronaut’s uniform.</a:t>
            </a:r>
            <a:r>
              <a:rPr lang="en-GB" sz="2800" dirty="0"/>
              <a:t/>
            </a:r>
            <a:br>
              <a:rPr lang="en-GB" sz="2800" dirty="0"/>
            </a:b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298" y="1207855"/>
            <a:ext cx="3665975" cy="374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2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Company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Retro style (see pictures on the </a:t>
            </a:r>
            <a:r>
              <a:rPr lang="en-US" dirty="0"/>
              <a:t>m</a:t>
            </a:r>
            <a:r>
              <a:rPr lang="en-US" dirty="0" smtClean="0"/>
              <a:t>ood board)</a:t>
            </a:r>
          </a:p>
          <a:p>
            <a:r>
              <a:rPr lang="en-US" dirty="0" smtClean="0"/>
              <a:t>May include rocket, planets, stars,</a:t>
            </a:r>
            <a:r>
              <a:rPr lang="mr-IN" dirty="0" smtClean="0"/>
              <a:t>…</a:t>
            </a:r>
            <a:endParaRPr lang="en-GB" dirty="0" smtClean="0"/>
          </a:p>
          <a:p>
            <a:r>
              <a:rPr lang="en-GB" dirty="0" smtClean="0"/>
              <a:t>Need a clear, visible font for the brand name, </a:t>
            </a:r>
            <a:r>
              <a:rPr lang="en-GB" b="1" dirty="0" smtClean="0"/>
              <a:t>Astral Maths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03711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 board for background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44" y="1531611"/>
            <a:ext cx="2180282" cy="21168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44" y="3772989"/>
            <a:ext cx="2122386" cy="29262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196" y="1531611"/>
            <a:ext cx="2329742" cy="35488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7190" y="1417638"/>
            <a:ext cx="3138366" cy="50228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3196" y="5248212"/>
            <a:ext cx="2234811" cy="11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6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tyles ideas for font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139" y="1593871"/>
            <a:ext cx="4957938" cy="499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46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front of the card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1472768" cy="20437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4255" y="1581417"/>
            <a:ext cx="41587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design for the front of the card should be based on this design, with circles instead of hexagons on the dice faces.</a:t>
            </a:r>
          </a:p>
          <a:p>
            <a:endParaRPr lang="en-US" dirty="0"/>
          </a:p>
          <a:p>
            <a:r>
              <a:rPr lang="en-US" dirty="0" smtClean="0"/>
              <a:t>Some </a:t>
            </a:r>
            <a:r>
              <a:rPr lang="en-US" dirty="0" err="1" smtClean="0"/>
              <a:t>colour</a:t>
            </a:r>
            <a:r>
              <a:rPr lang="en-US" smtClean="0"/>
              <a:t> may be </a:t>
            </a:r>
            <a:r>
              <a:rPr lang="en-US" dirty="0" smtClean="0"/>
              <a:t>included.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065" y="1417638"/>
            <a:ext cx="1489035" cy="20437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718828"/>
            <a:ext cx="2194949" cy="2949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7559" y="3997128"/>
            <a:ext cx="4831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Exemplary sketches for how different numbers will be represented using dice patterns on the front of each card.</a:t>
            </a:r>
          </a:p>
        </p:txBody>
      </p:sp>
    </p:spTree>
    <p:extLst>
      <p:ext uri="{BB962C8B-B14F-4D97-AF65-F5344CB8AC3E}">
        <p14:creationId xmlns:p14="http://schemas.microsoft.com/office/powerpoint/2010/main" val="404250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192</Words>
  <Application>Microsoft Macintosh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Astral Maths design</vt:lpstr>
      <vt:lpstr>Character design  This is a drawing of our character design idea: a cute and humorous astronaut, appealing to children across the 5-13 year age range.  The character should be free from gender and ethnicity.  We are looking for a small improvement upon this.   It needs to have an orange colour theme with a badge on the uniform (see next two pages).</vt:lpstr>
      <vt:lpstr>We took inspiration from this picture.  These drawings show how we arrived at our idea. </vt:lpstr>
      <vt:lpstr>This is our initial idea of the design that we commissioned.   We experimented with 3D but we felt that this looked too childish for older children, as it looks like a plastic children’s toy.   We like the character’s badge and we would like it to be included on the astronaut’s uniform. </vt:lpstr>
      <vt:lpstr>Background and Company Name</vt:lpstr>
      <vt:lpstr>Mood board for background</vt:lpstr>
      <vt:lpstr>Styles ideas for font</vt:lpstr>
      <vt:lpstr>The front of the card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Astral Maths design</dc:title>
  <dc:creator>Philip Hooper</dc:creator>
  <cp:lastModifiedBy>Philip Hooper</cp:lastModifiedBy>
  <cp:revision>10</cp:revision>
  <dcterms:created xsi:type="dcterms:W3CDTF">2018-10-11T12:18:34Z</dcterms:created>
  <dcterms:modified xsi:type="dcterms:W3CDTF">2018-11-15T20:02:35Z</dcterms:modified>
</cp:coreProperties>
</file>