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4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9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4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8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01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7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6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07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23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DA68A-546E-4E30-8CFD-39B0FA74029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E1445-1172-4F81-946F-33AB393FD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6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-atl3-1.xx.fbcdn.net/hphotos-prn2/v/t1.0-9/1383438_10152356631559478_1679243718_n.png?oh=fda598eea0adb43a0c65ac5fabdc29ed&amp;oe=5694BE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6200"/>
            <a:ext cx="7179661" cy="696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6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 Thompson</dc:creator>
  <cp:lastModifiedBy>Dean Thompson</cp:lastModifiedBy>
  <cp:revision>2</cp:revision>
  <dcterms:created xsi:type="dcterms:W3CDTF">2015-09-28T16:38:15Z</dcterms:created>
  <dcterms:modified xsi:type="dcterms:W3CDTF">2016-03-02T13:41:25Z</dcterms:modified>
</cp:coreProperties>
</file>