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4" d="100"/>
          <a:sy n="64" d="100"/>
        </p:scale>
        <p:origin x="3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40CA9-56F3-4A9B-950C-62A4C1528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EF9F44-0ABF-4894-AA71-669BED953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59DC7-E5AC-45EA-AB91-AD424525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C0F9F-2D97-47A8-B965-9B7A4365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3B45E-7EE2-4209-85C6-460CFD53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157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B2D85-7EC6-459E-9298-E4B873EBC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2F395-D78A-44D0-9722-E8521C957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4EEEA-C551-4FE9-B31F-708F6590D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E6EB5-5834-4E10-B3C1-EEF993174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31221-1496-4669-9EDF-742B324DD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72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16312-0C7E-4F26-9690-ABAA7C64E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E280A-9E31-430F-9A8A-ABD717DAE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154DE-72D5-431E-B24D-4DF44554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A64E7-6D5E-41A9-B7FA-909482C17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2D0A9-B735-47C3-9C15-5D027CB43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58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5CBA-5A79-447E-A1F6-5F188945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BF2F3-1953-4DB8-9E0C-1528B472F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3ABC8-FCDF-4D22-AA52-24F842555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9BDF5-8AD0-4200-A2C7-594FE752C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09912-0C99-4723-9A26-1390BE14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656DE-3876-4D0A-B452-23F6718BB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912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40C4-8D21-4635-8E5F-CA9A6A07C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D2E6B-08E4-405D-977D-20E24CFFA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48F6F7-73D0-40E8-A1BA-3CA868FE3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7C1BA0-4AF8-4C3F-A173-E1A49C31E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EA216-70E6-4740-A2E5-37DE1FA96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14BCC5-0A0C-4540-96F4-1BE4BF0B8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C6B4B7-D407-4C95-96D4-77F9BAA47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CB7E2F-36DC-4C49-90D8-39162713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15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C456C-5295-4CAE-BDD9-8FE260863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4599D8-8E8F-44E7-B239-41619CDD3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51EEB5-F4B8-4144-9B89-2DC8D3A8C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7F47A-36AB-4840-9D74-83E98B556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67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BF874C-09FA-4B4A-AE7C-F699D25AD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FB6A14-FE85-4253-A07B-AE25DF9F0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FF7CE-582A-4C54-8D45-4D060E4B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21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2BF2A-29B6-4E0C-80FC-367C2B435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3F58E-62BE-43BF-A193-F2C20B971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81EDA-3774-46BF-894B-455088E66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ADA565-8547-4765-BB8A-A4762D205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4B30F6-2C75-4C48-A61A-3A4CA56A3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E69AD-2A21-427A-9684-34D988679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51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1215F-7033-41CA-839B-CBD891299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4DF38A-2922-46A3-B424-1C00299922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4C699-529C-4FC2-ACFD-8DA57480D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478EE-7840-4AF4-8386-88740703E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203E27-07A2-4A19-85D4-D0CC93BA8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1E81EA-0D63-40B8-8EFE-B5F6EB0AC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4B16F-97C8-436F-BCC7-F3849C891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9BD73-57E5-4BE4-A2AE-9E3D8E09B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4F8C6-9C54-4C8F-B0A7-B8116AD6F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A0C36-88E6-4BBD-A002-E9D39874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E0356-AEDE-418A-A7A2-9D05743D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06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F16644-8F23-4894-B687-641D57F6F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0A06A-888F-4D7A-BBDA-3BAD5F8E5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4E94F-9939-4F04-A298-E1D78AE75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E978B-8181-4678-A3DC-EC4D52271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010D1-4167-46F3-8D7D-CEC81D90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77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BE894C-6C51-4044-B18A-94B683113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060C1-D2FB-4EA7-A234-A8A72D83C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1D09D-0C23-4741-8849-5D972D760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55B3F-BDD8-472F-89A8-6834498580A0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803E1-7736-4D01-9E64-783EBB9FE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13E5B-5C47-46F4-8642-8B6772719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12E73-25D1-4184-AD24-52FE5ABDB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56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356ECE-3ADF-4E94-B8B0-319BA3E19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128" y="902220"/>
            <a:ext cx="6448650" cy="484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67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Richards</dc:creator>
  <cp:lastModifiedBy>Martin Richards</cp:lastModifiedBy>
  <cp:revision>3</cp:revision>
  <dcterms:created xsi:type="dcterms:W3CDTF">2018-11-12T15:17:01Z</dcterms:created>
  <dcterms:modified xsi:type="dcterms:W3CDTF">2018-11-12T15:17:58Z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>20181112151756834</vt:lpwstr>
  </property>
</Properties>
</file>