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552F1B-D76A-4432-A216-2BA7EDFAD778}" v="6" dt="2018-11-16T01:08:48.2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>
        <p:scale>
          <a:sx n="75" d="100"/>
          <a:sy n="75" d="100"/>
        </p:scale>
        <p:origin x="186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w Griffiths" userId="1badd3d8f313fbed" providerId="LiveId" clId="{D1552F1B-D76A-4432-A216-2BA7EDFAD778}"/>
    <pc:docChg chg="undo custSel modSld sldOrd">
      <pc:chgData name="Huw Griffiths" userId="1badd3d8f313fbed" providerId="LiveId" clId="{D1552F1B-D76A-4432-A216-2BA7EDFAD778}" dt="2018-11-16T01:12:27.342" v="197" actId="20577"/>
      <pc:docMkLst>
        <pc:docMk/>
      </pc:docMkLst>
      <pc:sldChg chg="ord">
        <pc:chgData name="Huw Griffiths" userId="1badd3d8f313fbed" providerId="LiveId" clId="{D1552F1B-D76A-4432-A216-2BA7EDFAD778}" dt="2018-11-16T01:08:48.242" v="171"/>
        <pc:sldMkLst>
          <pc:docMk/>
          <pc:sldMk cId="2190038803" sldId="256"/>
        </pc:sldMkLst>
      </pc:sldChg>
      <pc:sldChg chg="addSp delSp modSp">
        <pc:chgData name="Huw Griffiths" userId="1badd3d8f313fbed" providerId="LiveId" clId="{D1552F1B-D76A-4432-A216-2BA7EDFAD778}" dt="2018-11-16T01:12:27.342" v="197" actId="20577"/>
        <pc:sldMkLst>
          <pc:docMk/>
          <pc:sldMk cId="15297768" sldId="257"/>
        </pc:sldMkLst>
        <pc:spChg chg="mod">
          <ac:chgData name="Huw Griffiths" userId="1badd3d8f313fbed" providerId="LiveId" clId="{D1552F1B-D76A-4432-A216-2BA7EDFAD778}" dt="2018-11-16T01:05:51.636" v="15" actId="1076"/>
          <ac:spMkLst>
            <pc:docMk/>
            <pc:sldMk cId="15297768" sldId="257"/>
            <ac:spMk id="7" creationId="{4B7C51F8-3D92-4716-B236-1E196BDCF7D9}"/>
          </ac:spMkLst>
        </pc:spChg>
        <pc:spChg chg="mod">
          <ac:chgData name="Huw Griffiths" userId="1badd3d8f313fbed" providerId="LiveId" clId="{D1552F1B-D76A-4432-A216-2BA7EDFAD778}" dt="2018-11-16T01:08:12.475" v="170" actId="20577"/>
          <ac:spMkLst>
            <pc:docMk/>
            <pc:sldMk cId="15297768" sldId="257"/>
            <ac:spMk id="13" creationId="{F39821A2-FD09-4A97-8CBA-D1458344332F}"/>
          </ac:spMkLst>
        </pc:spChg>
        <pc:spChg chg="mod">
          <ac:chgData name="Huw Griffiths" userId="1badd3d8f313fbed" providerId="LiveId" clId="{D1552F1B-D76A-4432-A216-2BA7EDFAD778}" dt="2018-11-16T01:12:27.342" v="197" actId="20577"/>
          <ac:spMkLst>
            <pc:docMk/>
            <pc:sldMk cId="15297768" sldId="257"/>
            <ac:spMk id="14" creationId="{F70FE8FD-82EC-434D-A451-F2ABBD22232C}"/>
          </ac:spMkLst>
        </pc:spChg>
        <pc:spChg chg="mod">
          <ac:chgData name="Huw Griffiths" userId="1badd3d8f313fbed" providerId="LiveId" clId="{D1552F1B-D76A-4432-A216-2BA7EDFAD778}" dt="2018-11-16T01:07:06.609" v="103" actId="20577"/>
          <ac:spMkLst>
            <pc:docMk/>
            <pc:sldMk cId="15297768" sldId="257"/>
            <ac:spMk id="15" creationId="{8AB4DCEA-4474-499C-9B6B-5E992929F5D0}"/>
          </ac:spMkLst>
        </pc:spChg>
        <pc:spChg chg="mod">
          <ac:chgData name="Huw Griffiths" userId="1badd3d8f313fbed" providerId="LiveId" clId="{D1552F1B-D76A-4432-A216-2BA7EDFAD778}" dt="2018-11-16T01:07:10.793" v="108" actId="20577"/>
          <ac:spMkLst>
            <pc:docMk/>
            <pc:sldMk cId="15297768" sldId="257"/>
            <ac:spMk id="16" creationId="{AD242C1B-281D-4CC0-9DB7-1EED35C0464E}"/>
          </ac:spMkLst>
        </pc:spChg>
        <pc:spChg chg="add mod">
          <ac:chgData name="Huw Griffiths" userId="1badd3d8f313fbed" providerId="LiveId" clId="{D1552F1B-D76A-4432-A216-2BA7EDFAD778}" dt="2018-11-16T01:06:21.380" v="64" actId="1076"/>
          <ac:spMkLst>
            <pc:docMk/>
            <pc:sldMk cId="15297768" sldId="257"/>
            <ac:spMk id="28" creationId="{21AADA9A-AFFF-43CC-8890-99B2ADBE1684}"/>
          </ac:spMkLst>
        </pc:spChg>
        <pc:spChg chg="add mod">
          <ac:chgData name="Huw Griffiths" userId="1badd3d8f313fbed" providerId="LiveId" clId="{D1552F1B-D76A-4432-A216-2BA7EDFAD778}" dt="2018-11-16T01:07:39.269" v="137" actId="1076"/>
          <ac:spMkLst>
            <pc:docMk/>
            <pc:sldMk cId="15297768" sldId="257"/>
            <ac:spMk id="29" creationId="{FDAD3CEB-8EE9-4805-9BA8-F1528E407FB8}"/>
          </ac:spMkLst>
        </pc:spChg>
        <pc:spChg chg="add mod">
          <ac:chgData name="Huw Griffiths" userId="1badd3d8f313fbed" providerId="LiveId" clId="{D1552F1B-D76A-4432-A216-2BA7EDFAD778}" dt="2018-11-16T01:07:44.371" v="140" actId="20577"/>
          <ac:spMkLst>
            <pc:docMk/>
            <pc:sldMk cId="15297768" sldId="257"/>
            <ac:spMk id="30" creationId="{1B0EF5DB-ABE9-4C23-998A-DD3D0B749C5B}"/>
          </ac:spMkLst>
        </pc:spChg>
        <pc:picChg chg="mod">
          <ac:chgData name="Huw Griffiths" userId="1badd3d8f313fbed" providerId="LiveId" clId="{D1552F1B-D76A-4432-A216-2BA7EDFAD778}" dt="2018-11-16T01:05:24.605" v="11" actId="1076"/>
          <ac:picMkLst>
            <pc:docMk/>
            <pc:sldMk cId="15297768" sldId="257"/>
            <ac:picMk id="4" creationId="{C7440894-D2B9-4357-92EA-E9DE2C41E1F2}"/>
          </ac:picMkLst>
        </pc:picChg>
        <pc:picChg chg="mod">
          <ac:chgData name="Huw Griffiths" userId="1badd3d8f313fbed" providerId="LiveId" clId="{D1552F1B-D76A-4432-A216-2BA7EDFAD778}" dt="2018-11-16T01:05:52.812" v="16" actId="1076"/>
          <ac:picMkLst>
            <pc:docMk/>
            <pc:sldMk cId="15297768" sldId="257"/>
            <ac:picMk id="6" creationId="{D28BB992-FF8D-4219-98DA-C1B9005A7653}"/>
          </ac:picMkLst>
        </pc:picChg>
        <pc:picChg chg="mod">
          <ac:chgData name="Huw Griffiths" userId="1badd3d8f313fbed" providerId="LiveId" clId="{D1552F1B-D76A-4432-A216-2BA7EDFAD778}" dt="2018-11-16T01:05:58.857" v="17" actId="1076"/>
          <ac:picMkLst>
            <pc:docMk/>
            <pc:sldMk cId="15297768" sldId="257"/>
            <ac:picMk id="25" creationId="{0663D5BE-FD59-44CA-918B-FCE198CD630B}"/>
          </ac:picMkLst>
        </pc:picChg>
        <pc:cxnChg chg="del">
          <ac:chgData name="Huw Griffiths" userId="1badd3d8f313fbed" providerId="LiveId" clId="{D1552F1B-D76A-4432-A216-2BA7EDFAD778}" dt="2018-11-16T01:05:18.010" v="9" actId="478"/>
          <ac:cxnSpMkLst>
            <pc:docMk/>
            <pc:sldMk cId="15297768" sldId="257"/>
            <ac:cxnSpMk id="12" creationId="{637A2946-9FEF-4641-99C1-B5307D4D1A4E}"/>
          </ac:cxnSpMkLst>
        </pc:cxnChg>
        <pc:cxnChg chg="add mod">
          <ac:chgData name="Huw Griffiths" userId="1badd3d8f313fbed" providerId="LiveId" clId="{D1552F1B-D76A-4432-A216-2BA7EDFAD778}" dt="2018-11-16T01:05:38.669" v="12" actId="11529"/>
          <ac:cxnSpMkLst>
            <pc:docMk/>
            <pc:sldMk cId="15297768" sldId="257"/>
            <ac:cxnSpMk id="27" creationId="{8FD7242A-38F7-49A3-9238-6362630828A9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11D24-FF1A-4F5E-B441-912C743475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A0448F-563E-4567-B200-A698D076D6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D1455-AAF6-4FCB-B38F-8454F26FA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67FB-129A-49FA-BB23-9AA185C8AADB}" type="datetimeFigureOut">
              <a:rPr lang="en-AU" smtClean="0"/>
              <a:t>16/11/2018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43772-549D-4313-84D2-DFBF1F888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4FB3C-2A8D-4E0D-ADC6-222545750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5EE0-09DA-4231-8A23-A6F9F4A9BE9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6928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793AC-59C3-4FEC-ABB7-A2513BD52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AF66CB-1C26-4689-9DB6-09E932E6B8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7C9D6-F2D8-4E7B-A02C-17D111E15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67FB-129A-49FA-BB23-9AA185C8AADB}" type="datetimeFigureOut">
              <a:rPr lang="en-AU" smtClean="0"/>
              <a:t>16/11/2018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D9B98-12AA-4F84-9717-8D21853F1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73FC6-F7CA-4861-930E-1B3EB230D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5EE0-09DA-4231-8A23-A6F9F4A9BE9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6648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BE0F55-D74E-4A89-8EA8-FE80FC95E1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ED9CD4-95A8-4774-8713-D023888156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5CD37B-AF96-43DD-9BF4-BA4F0E942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67FB-129A-49FA-BB23-9AA185C8AADB}" type="datetimeFigureOut">
              <a:rPr lang="en-AU" smtClean="0"/>
              <a:t>16/11/2018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D2CE6-79E1-46D8-A0E6-D159070C8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A119E-5F5F-411B-92E9-B723D3249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5EE0-09DA-4231-8A23-A6F9F4A9BE9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78115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31B22-27B8-4179-A76C-0F1129BA8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CACEA-8766-4014-9A56-4FDD1CBFA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36569-FA25-4BFA-952C-D5888DB51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67FB-129A-49FA-BB23-9AA185C8AADB}" type="datetimeFigureOut">
              <a:rPr lang="en-AU" smtClean="0"/>
              <a:t>16/11/2018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ED556-DD4F-47A4-A643-64DF1A75A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623930-8FBF-4668-9BF2-39C40ADB2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5EE0-09DA-4231-8A23-A6F9F4A9BE9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0588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619E5-1238-4F69-836D-A8C1525FD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123BF-FE5F-429D-A36F-51E220AD3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87350-E31C-439E-9F83-8F73D3D58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67FB-129A-49FA-BB23-9AA185C8AADB}" type="datetimeFigureOut">
              <a:rPr lang="en-AU" smtClean="0"/>
              <a:t>16/11/2018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386AD8-A846-4BDD-9096-64B711F48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BC9196-EC58-4B2E-84BB-E2947F854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5EE0-09DA-4231-8A23-A6F9F4A9BE9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1854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B97EF-59B0-4683-85CD-118A598FE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A77B5-0D92-4BAB-B8D2-DA1030E2E9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EA7D7C-9316-4358-B7D1-04271D061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43B561-585B-40D2-8753-E79662FD1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67FB-129A-49FA-BB23-9AA185C8AADB}" type="datetimeFigureOut">
              <a:rPr lang="en-AU" smtClean="0"/>
              <a:t>16/11/2018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D15F6-A720-4834-8A36-A4BF8F145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B2BAB4-5292-4311-9DE7-6E04189A7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5EE0-09DA-4231-8A23-A6F9F4A9BE9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1235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4DAFE-3509-43F8-A7FB-4E137955A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EC851F-FCB4-4037-97C9-20BED55AF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3B770E-1768-436E-BF05-C3307EBD32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E8628-A01E-423D-BC5E-A20C4F781B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F4D1A0-DA52-4355-A6B2-E6115D82A8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48EBDC-0F22-4A62-A330-34B9D8F18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67FB-129A-49FA-BB23-9AA185C8AADB}" type="datetimeFigureOut">
              <a:rPr lang="en-AU" smtClean="0"/>
              <a:t>16/11/2018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9FDF8B-96AE-4813-AC89-5C671B2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EBBE73-9659-4D63-9220-2D45852A1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5EE0-09DA-4231-8A23-A6F9F4A9BE9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8794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DA008-DD26-4C2E-B8D8-2C0215C39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E2A425-C3FD-4079-9B57-F374DBEFF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67FB-129A-49FA-BB23-9AA185C8AADB}" type="datetimeFigureOut">
              <a:rPr lang="en-AU" smtClean="0"/>
              <a:t>16/11/2018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731783-0C0F-48E7-B1B1-8649D9B81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356761-AFCD-4F05-9018-8A3CF0F9F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5EE0-09DA-4231-8A23-A6F9F4A9BE9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1008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812668-C8F9-4D76-A7A5-5A18D2D85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67FB-129A-49FA-BB23-9AA185C8AADB}" type="datetimeFigureOut">
              <a:rPr lang="en-AU" smtClean="0"/>
              <a:t>16/11/2018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A1BF4-A337-46C6-86CA-B9AB753FB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51EC43-6A73-4DF4-8C4B-6846BC374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5EE0-09DA-4231-8A23-A6F9F4A9BE9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59004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2F50C-8DBA-406E-998C-5074B6C81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4101B-28FE-405F-BC64-4E0E0E65E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D5E012-1E22-40E5-A9EC-13E0322BE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4D02C6-F6FD-4200-8F85-BB2700209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67FB-129A-49FA-BB23-9AA185C8AADB}" type="datetimeFigureOut">
              <a:rPr lang="en-AU" smtClean="0"/>
              <a:t>16/11/2018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A386D0-53FA-403A-8DC2-E1A51A602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D5658C-FB56-40F9-84C1-B8A384276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5EE0-09DA-4231-8A23-A6F9F4A9BE9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05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03A2A-8D15-48E0-B9CA-B5AEC2555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69C5B4-58D0-41ED-B81E-D7C3B474B8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167AB1-27A2-4705-B98D-3E611D48AF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A9D33F-CDDD-4C57-8497-179B7DE98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967FB-129A-49FA-BB23-9AA185C8AADB}" type="datetimeFigureOut">
              <a:rPr lang="en-AU" smtClean="0"/>
              <a:t>16/11/2018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E90AFF-7280-450E-A6D1-D98524008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CEF0D6-6BC5-4693-A0D3-39EF6B84D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5EE0-09DA-4231-8A23-A6F9F4A9BE9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0230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E7787E-6EA2-4F94-A5A6-71BABD73E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EAD107-A5EC-4AC8-8483-4B648896E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0AFEAE-EBBA-4321-B9E1-9962EB5F97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967FB-129A-49FA-BB23-9AA185C8AADB}" type="datetimeFigureOut">
              <a:rPr lang="en-AU" smtClean="0"/>
              <a:t>16/11/2018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6DF82-A009-4C6B-BCF8-EBBE11D797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F23145-F2D6-47B5-8E9C-035138B3F2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A5EE0-09DA-4231-8A23-A6F9F4A9BE9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537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7440894-D2B9-4357-92EA-E9DE2C41E1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303" y="2844923"/>
            <a:ext cx="1914286" cy="22285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C63154D-723F-4830-88DC-0DCF1C8BF9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8550" y="2909466"/>
            <a:ext cx="2008163" cy="222857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28BB992-FF8D-4219-98DA-C1B9005A76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85190" y="5419246"/>
            <a:ext cx="1543930" cy="102928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B7C51F8-3D92-4716-B236-1E196BDCF7D9}"/>
              </a:ext>
            </a:extLst>
          </p:cNvPr>
          <p:cNvSpPr/>
          <p:nvPr/>
        </p:nvSpPr>
        <p:spPr>
          <a:xfrm>
            <a:off x="3685190" y="2909466"/>
            <a:ext cx="1591734" cy="20994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232AB957-6EE5-4467-A6C6-AE117ABF2956}"/>
              </a:ext>
            </a:extLst>
          </p:cNvPr>
          <p:cNvSpPr/>
          <p:nvPr/>
        </p:nvSpPr>
        <p:spPr>
          <a:xfrm>
            <a:off x="10607532" y="3885109"/>
            <a:ext cx="423334" cy="25188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972818-96BE-4854-B774-1F75F8D3E9C0}"/>
              </a:ext>
            </a:extLst>
          </p:cNvPr>
          <p:cNvSpPr/>
          <p:nvPr/>
        </p:nvSpPr>
        <p:spPr>
          <a:xfrm>
            <a:off x="6049519" y="2909466"/>
            <a:ext cx="1591734" cy="20994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39821A2-FD09-4A97-8CBA-D1458344332F}"/>
              </a:ext>
            </a:extLst>
          </p:cNvPr>
          <p:cNvSpPr txBox="1"/>
          <p:nvPr/>
        </p:nvSpPr>
        <p:spPr>
          <a:xfrm>
            <a:off x="547604" y="952500"/>
            <a:ext cx="21936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1. My Clients Starting point- trapped in a “thinking maze” with seemingly no way out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70FE8FD-82EC-434D-A451-F2ABBD22232C}"/>
              </a:ext>
            </a:extLst>
          </p:cNvPr>
          <p:cNvSpPr txBox="1"/>
          <p:nvPr/>
        </p:nvSpPr>
        <p:spPr>
          <a:xfrm>
            <a:off x="8413848" y="997937"/>
            <a:ext cx="29399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4. The end goal – change perspectives – think your way out of the Maze along solid new lines – pls include end grey arrow in this version in addition to the original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B4DCEA-4474-499C-9B6B-5E992929F5D0}"/>
              </a:ext>
            </a:extLst>
          </p:cNvPr>
          <p:cNvSpPr txBox="1"/>
          <p:nvPr/>
        </p:nvSpPr>
        <p:spPr>
          <a:xfrm>
            <a:off x="3480090" y="968268"/>
            <a:ext cx="21936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2. Break down the situation to first principles / outline design sketch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D242C1B-281D-4CC0-9DB7-1EED35C0464E}"/>
              </a:ext>
            </a:extLst>
          </p:cNvPr>
          <p:cNvSpPr txBox="1"/>
          <p:nvPr/>
        </p:nvSpPr>
        <p:spPr>
          <a:xfrm>
            <a:off x="5946969" y="1019068"/>
            <a:ext cx="21936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3. Sharpen up the design – grey line to right shown as hollow with drafting guide lines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A5AFEA0-AF16-4F42-93E0-E7B444DF9B7B}"/>
              </a:ext>
            </a:extLst>
          </p:cNvPr>
          <p:cNvCxnSpPr/>
          <p:nvPr/>
        </p:nvCxnSpPr>
        <p:spPr>
          <a:xfrm>
            <a:off x="4457155" y="2286000"/>
            <a:ext cx="23902" cy="977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F2F8C11-32E7-4E80-991F-0945B5A79A4F}"/>
              </a:ext>
            </a:extLst>
          </p:cNvPr>
          <p:cNvCxnSpPr>
            <a:cxnSpLocks/>
          </p:cNvCxnSpPr>
          <p:nvPr/>
        </p:nvCxnSpPr>
        <p:spPr>
          <a:xfrm flipH="1">
            <a:off x="6729297" y="2400300"/>
            <a:ext cx="491834" cy="863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47C7471-0B4E-4887-BAFB-12C5AABEA3E4}"/>
              </a:ext>
            </a:extLst>
          </p:cNvPr>
          <p:cNvCxnSpPr/>
          <p:nvPr/>
        </p:nvCxnSpPr>
        <p:spPr>
          <a:xfrm>
            <a:off x="1473200" y="647700"/>
            <a:ext cx="913433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DA1C5BF9-EFBE-4EFF-B63B-2847684BA16D}"/>
              </a:ext>
            </a:extLst>
          </p:cNvPr>
          <p:cNvSpPr txBox="1"/>
          <p:nvPr/>
        </p:nvSpPr>
        <p:spPr>
          <a:xfrm>
            <a:off x="4705875" y="238635"/>
            <a:ext cx="2269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My consulting process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663D5BE-FD59-44CA-918B-FCE198CD63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09527" y="5229254"/>
            <a:ext cx="1468959" cy="98104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263275B-96EE-4806-BB2F-A3AD418E22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72775" y="5551733"/>
            <a:ext cx="1211423" cy="1134700"/>
          </a:xfrm>
          <a:prstGeom prst="rect">
            <a:avLst/>
          </a:prstGeom>
        </p:spPr>
      </p:pic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FD7242A-38F7-49A3-9238-6362630828A9}"/>
              </a:ext>
            </a:extLst>
          </p:cNvPr>
          <p:cNvCxnSpPr/>
          <p:nvPr/>
        </p:nvCxnSpPr>
        <p:spPr>
          <a:xfrm>
            <a:off x="3022600" y="2616200"/>
            <a:ext cx="0" cy="2521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21AADA9A-AFFF-43CC-8890-99B2ADBE1684}"/>
              </a:ext>
            </a:extLst>
          </p:cNvPr>
          <p:cNvSpPr txBox="1"/>
          <p:nvPr/>
        </p:nvSpPr>
        <p:spPr>
          <a:xfrm>
            <a:off x="1938298" y="5805857"/>
            <a:ext cx="1326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Styles I like: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DAD3CEB-8EE9-4805-9BA8-F1528E407FB8}"/>
              </a:ext>
            </a:extLst>
          </p:cNvPr>
          <p:cNvSpPr txBox="1"/>
          <p:nvPr/>
        </p:nvSpPr>
        <p:spPr>
          <a:xfrm>
            <a:off x="3959590" y="3700585"/>
            <a:ext cx="1019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FF0000"/>
                </a:solidFill>
              </a:rPr>
              <a:t>New variant 1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B0EF5DB-ABE9-4C23-998A-DD3D0B749C5B}"/>
              </a:ext>
            </a:extLst>
          </p:cNvPr>
          <p:cNvSpPr txBox="1"/>
          <p:nvPr/>
        </p:nvSpPr>
        <p:spPr>
          <a:xfrm>
            <a:off x="6328229" y="3663304"/>
            <a:ext cx="1019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>
                <a:solidFill>
                  <a:srgbClr val="FF0000"/>
                </a:solidFill>
              </a:rPr>
              <a:t>New variant 2 </a:t>
            </a:r>
          </a:p>
        </p:txBody>
      </p:sp>
    </p:spTree>
    <p:extLst>
      <p:ext uri="{BB962C8B-B14F-4D97-AF65-F5344CB8AC3E}">
        <p14:creationId xmlns:p14="http://schemas.microsoft.com/office/powerpoint/2010/main" val="15297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cmkt-image-prd.global.ssl.fastly.net/0.1.0/ps/4904302/910/607/m1/fpnw/wm1/architectural-sketches-of-latin-letters.-blueprint-style-font-on-white-.jpg?1534250264&amp;s=f0d8554dd3bcb5c909fa418d6981f647">
            <a:extLst>
              <a:ext uri="{FF2B5EF4-FFF2-40B4-BE49-F238E27FC236}">
                <a16:creationId xmlns:a16="http://schemas.microsoft.com/office/drawing/2014/main" id="{560BBBA2-66C2-4073-A0AC-5170C71C91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151" y="1137710"/>
            <a:ext cx="3435048" cy="2291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237B168-2065-4342-BCA3-46299BF529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06040" y="3390866"/>
            <a:ext cx="1921410" cy="179972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4180A71-271F-422D-ABCE-3BBB2A57E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8991" y="514022"/>
            <a:ext cx="2704499" cy="179972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F13F1FC-1854-420A-85DA-974AB05AF6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9522" y="1009127"/>
            <a:ext cx="2319903" cy="494772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EE2CDF0-8460-46EF-9113-8998979201FE}"/>
              </a:ext>
            </a:extLst>
          </p:cNvPr>
          <p:cNvSpPr txBox="1"/>
          <p:nvPr/>
        </p:nvSpPr>
        <p:spPr>
          <a:xfrm>
            <a:off x="163324" y="6146800"/>
            <a:ext cx="2772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Designers / Architects style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F92613-B6EB-4CC1-9AD3-F66A5AF46CE2}"/>
              </a:ext>
            </a:extLst>
          </p:cNvPr>
          <p:cNvSpPr txBox="1"/>
          <p:nvPr/>
        </p:nvSpPr>
        <p:spPr>
          <a:xfrm>
            <a:off x="3755526" y="3644396"/>
            <a:ext cx="201874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Grid background with guide crosses</a:t>
            </a:r>
          </a:p>
          <a:p>
            <a:endParaRPr lang="en-AU" dirty="0"/>
          </a:p>
          <a:p>
            <a:r>
              <a:rPr lang="en-AU" dirty="0"/>
              <a:t>Letters are hollow, not filled. </a:t>
            </a:r>
          </a:p>
          <a:p>
            <a:endParaRPr lang="en-AU" dirty="0"/>
          </a:p>
          <a:p>
            <a:endParaRPr lang="en-AU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1F7978-361A-4E62-BD5A-4669E46A891C}"/>
              </a:ext>
            </a:extLst>
          </p:cNvPr>
          <p:cNvSpPr txBox="1"/>
          <p:nvPr/>
        </p:nvSpPr>
        <p:spPr>
          <a:xfrm>
            <a:off x="8006040" y="5218184"/>
            <a:ext cx="22709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Guide lines – have arrows on ends point out to represent options/ choices in which way to turn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8D5F8F-BAB0-4E18-A0FE-923DC200037A}"/>
              </a:ext>
            </a:extLst>
          </p:cNvPr>
          <p:cNvSpPr txBox="1"/>
          <p:nvPr/>
        </p:nvSpPr>
        <p:spPr>
          <a:xfrm>
            <a:off x="8125257" y="2283355"/>
            <a:ext cx="36043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Hand drawn / rougher drafting style </a:t>
            </a:r>
          </a:p>
        </p:txBody>
      </p:sp>
    </p:spTree>
    <p:extLst>
      <p:ext uri="{BB962C8B-B14F-4D97-AF65-F5344CB8AC3E}">
        <p14:creationId xmlns:p14="http://schemas.microsoft.com/office/powerpoint/2010/main" val="2190038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137</Words>
  <Application>Microsoft Office PowerPoint</Application>
  <PresentationFormat>Widescreen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Huw Griffiths</dc:creator>
  <cp:lastModifiedBy>Huw Griffiths</cp:lastModifiedBy>
  <cp:revision>3</cp:revision>
  <dcterms:created xsi:type="dcterms:W3CDTF">2018-11-16T00:54:23Z</dcterms:created>
  <dcterms:modified xsi:type="dcterms:W3CDTF">2018-11-16T01:12:31Z</dcterms:modified>
</cp:coreProperties>
</file>