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2884-DE1D-4779-BAAE-4D9D3AE3D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D4040-3130-42CC-8023-F26D60353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C441-093F-44B6-9F14-606F1399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A192-25CD-4D36-B5BF-4902429D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6028C-E288-4C7D-BD3A-89D2B4F1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4375-B7A1-4E08-9FDA-3863AA30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ECDD7-B97C-4B52-B43A-42A1F6443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80F86-FEC3-45B6-A85D-E0D5D864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1E14B-21AD-4DBA-B5DE-5731B856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F0982-4615-46EA-A7EA-F1DE61CA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7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0B654-C53B-436C-9C86-AA0037205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65759-6714-475F-99DF-EFF12EE4C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7B0D-32A3-492C-8524-62FC07FF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B9EF7-2A34-4BC6-8387-9BA77E6F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BE6F-77D3-4A66-9AD8-A7B0F271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4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87E-415B-427C-8466-82876321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99652-E3EF-4F8A-9D47-013F5C73F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C6ADE-7EDB-4EF4-BBC8-35BA7B5F2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06D48-1C3A-4C40-A4B8-87395BD2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F3F-3B87-4DB1-91D7-E572B28D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9A6D-42F8-4BE5-BEE6-C2800009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3DAD-AE89-4016-9629-EEBE0AB61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CE7CB-4F5E-4A02-BD18-D49C6C78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24A3B-6E0D-47A4-9A72-BAC43837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E2E47-541E-498E-BAAD-668B71C0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4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9BC5-AC75-4207-8C35-3EE3EE80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8F059-1823-46AC-900B-1BA091E27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2141D-5081-4246-9EF9-3D5011C57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D9418-351E-45AC-A16E-A74EA7BB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F114E-6818-41A4-8011-196234CD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FF545-53C0-4D44-AEAF-994E1B11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8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0D48-5770-48BF-86DA-7AADBDE9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75512-4B54-4134-AED2-C38FA7A3D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1D233-7A18-4075-A965-8635D3C2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67196-32DA-41E9-A2C1-34715574D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33645-3AB3-42D2-AC4F-0A8C81B12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3C53B-8919-4C10-A369-349933F8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F816A-7EF7-4F4F-8A58-E67A75DC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DFBD3-97D7-4129-BB14-F7A89920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AB5A-DD37-4BDB-9F5B-748A6875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BEA25-02DD-4651-9900-9504876C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B0673-3448-4954-87A4-B91D4987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8E8CB-A904-4CD4-BADA-20BFD1C7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3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A96F5-1BEE-4433-9F1C-3F5096B1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009EB-E8E3-47DF-A1BC-585A1BB0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4C069-0ADF-49A5-B746-AABC809E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6C9E-8E9B-4694-91B4-492125F6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A634-36CD-434A-A785-3EC5244C0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FF6E0-7ADC-4D5A-BB0E-B19779513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90A01-45EE-4918-A2FA-4590BEAD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3D868-C8FA-4DA4-AA4B-2DE1E0D0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72DE0-838F-451A-80A1-34FDC277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7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CCFF-AF3B-4EF7-975B-4625CCC0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A72DA-3C6B-4C40-AE92-AFD210BDD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E2184-B7D5-4155-B2F4-89F926537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6BE0B-3DC2-41B9-AF18-F3E111CB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1E6FA-25AF-4C81-AFC4-615EE8B7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C409F-DBD4-4298-8D76-2342662D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17E16-703A-4777-8080-F8E02F2D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9DC97-0D0F-4534-A268-FF84A039D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64014-3448-4C4E-B5AD-36455E460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DA7F-9470-4C21-B60A-B08F61F7AEE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F21D2-E3DC-4A16-B431-327208F91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8ECAE-96D4-4437-8421-7BF15DDED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4618-12E5-4B47-9DB5-E4D73424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FCB4AF-3682-4EF0-BC69-ADAF61648585}"/>
              </a:ext>
            </a:extLst>
          </p:cNvPr>
          <p:cNvSpPr txBox="1"/>
          <p:nvPr/>
        </p:nvSpPr>
        <p:spPr>
          <a:xfrm>
            <a:off x="236070" y="521758"/>
            <a:ext cx="3426964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Name: Sister Bay Marketing Co.</a:t>
            </a:r>
          </a:p>
          <a:p>
            <a:endParaRPr lang="en-US" dirty="0"/>
          </a:p>
          <a:p>
            <a:r>
              <a:rPr lang="en-US" dirty="0"/>
              <a:t>Sales – Marketing – Brand Building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60446C-AB66-4643-99C2-D767B128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53" y="3805872"/>
            <a:ext cx="2938655" cy="26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>
            <a:extLst>
              <a:ext uri="{FF2B5EF4-FFF2-40B4-BE49-F238E27FC236}">
                <a16:creationId xmlns:a16="http://schemas.microsoft.com/office/drawing/2014/main" id="{9844F34E-DB5D-4ADE-954D-BCAC5B2B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92" y="3077115"/>
            <a:ext cx="2795108" cy="36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452FC1-688B-4718-8A73-BA659DCD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5" y="2860298"/>
            <a:ext cx="290273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just for inspiration: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Sister bay is named that because there are two islands called ‘sister islands’ that flank the bay.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1F98D2-A678-4FC8-A6F7-31415A95B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5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its in th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1" descr="Sister Islands">
            <a:extLst>
              <a:ext uri="{FF2B5EF4-FFF2-40B4-BE49-F238E27FC236}">
                <a16:creationId xmlns:a16="http://schemas.microsoft.com/office/drawing/2014/main" id="{0FB3C0B9-A60B-4D61-9458-0889A371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0" y="4428834"/>
            <a:ext cx="3658448" cy="19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BFE655-330E-4EA2-B5B0-E2DC828B7514}"/>
              </a:ext>
            </a:extLst>
          </p:cNvPr>
          <p:cNvSpPr txBox="1"/>
          <p:nvPr/>
        </p:nvSpPr>
        <p:spPr>
          <a:xfrm>
            <a:off x="4788816" y="0"/>
            <a:ext cx="5836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don’t want blue colors like a lake. I like warm, earthy tones.</a:t>
            </a:r>
          </a:p>
          <a:p>
            <a:r>
              <a:rPr lang="en-US" dirty="0"/>
              <a:t>Oranges – teals – etc.</a:t>
            </a:r>
          </a:p>
        </p:txBody>
      </p:sp>
      <p:pic>
        <p:nvPicPr>
          <p:cNvPr id="1033" name="Picture 9" descr="Image result for sister bay wi">
            <a:extLst>
              <a:ext uri="{FF2B5EF4-FFF2-40B4-BE49-F238E27FC236}">
                <a16:creationId xmlns:a16="http://schemas.microsoft.com/office/drawing/2014/main" id="{AE0EE49E-6329-4956-B6C9-5526F7443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69" y="511658"/>
            <a:ext cx="3753155" cy="25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sister bay wi">
            <a:extLst>
              <a:ext uri="{FF2B5EF4-FFF2-40B4-BE49-F238E27FC236}">
                <a16:creationId xmlns:a16="http://schemas.microsoft.com/office/drawing/2014/main" id="{2626CABE-70BA-40BB-B212-9A5C5160B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182" y="3429000"/>
            <a:ext cx="25812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 result for sister bay wi">
            <a:extLst>
              <a:ext uri="{FF2B5EF4-FFF2-40B4-BE49-F238E27FC236}">
                <a16:creationId xmlns:a16="http://schemas.microsoft.com/office/drawing/2014/main" id="{1D9B3C4A-9C77-4B32-98D6-B1EE0FEF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99" y="847654"/>
            <a:ext cx="2480542" cy="200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3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</dc:creator>
  <cp:lastModifiedBy>Sheila</cp:lastModifiedBy>
  <cp:revision>3</cp:revision>
  <dcterms:created xsi:type="dcterms:W3CDTF">2018-11-08T17:35:26Z</dcterms:created>
  <dcterms:modified xsi:type="dcterms:W3CDTF">2018-11-08T17:40:19Z</dcterms:modified>
</cp:coreProperties>
</file>