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40" d="100"/>
          <a:sy n="40" d="100"/>
        </p:scale>
        <p:origin x="57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3A97A-717F-4881-819A-CA5CAA205F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0D9AB3-9116-460F-B0DC-BDD73F0F20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4D728D-AFF6-4E38-B666-E66EC119D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9138-FC6A-40B7-8FE1-19C269D0857E}" type="datetimeFigureOut">
              <a:rPr lang="en-AU" smtClean="0"/>
              <a:t>31/10/2018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935508-9F85-4EE4-BE66-9F18C1791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C2F3C4-9FCE-4F67-A2EB-233A5FC86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80CF8-5076-482A-9515-991D39F8C03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5067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4BEC6-1A29-4F70-84FF-C946A08C8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2BDFBB-EA3C-49F8-90BB-0BC9706B5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3D499-C0BC-448C-94F9-C8F203DAA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9138-FC6A-40B7-8FE1-19C269D0857E}" type="datetimeFigureOut">
              <a:rPr lang="en-AU" smtClean="0"/>
              <a:t>31/10/2018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32F545-9BCC-401F-BE5D-F109ED9D0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B95D3-AFB6-4E09-91B7-3188A58AA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80CF8-5076-482A-9515-991D39F8C03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7952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03C98B-E5CC-4304-9293-CAC604A13A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9AC05C-1E57-42AD-AE8B-0E283E66B1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05B300-41F8-4255-9AE0-FF5870027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9138-FC6A-40B7-8FE1-19C269D0857E}" type="datetimeFigureOut">
              <a:rPr lang="en-AU" smtClean="0"/>
              <a:t>31/10/2018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4B6890-F1DA-4B35-9E4B-C2240C9D4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ADE19D-4CF2-4540-89FF-0CEB099BF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80CF8-5076-482A-9515-991D39F8C03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1970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16FE1-B247-4580-9C34-2117334BE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4789F-3015-4EB7-8ABA-96FF01F246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F6BA24-876F-4C7B-BF2C-0D1ABB521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9138-FC6A-40B7-8FE1-19C269D0857E}" type="datetimeFigureOut">
              <a:rPr lang="en-AU" smtClean="0"/>
              <a:t>31/10/2018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C30DB2-783D-4101-9A66-F7D0D60D8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3F540B-463E-4ADF-922C-69D8A7211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80CF8-5076-482A-9515-991D39F8C03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45821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8B2E9-9C1E-4347-90AF-049D2B5EC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8DD835-C7C1-4B3E-BC58-8C2A4CC007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98817-D3C2-44A2-99CC-93FD33E8C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9138-FC6A-40B7-8FE1-19C269D0857E}" type="datetimeFigureOut">
              <a:rPr lang="en-AU" smtClean="0"/>
              <a:t>31/10/2018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BD8178-B4A4-46C2-B31E-412637BBC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CA135B-C6D1-40BA-938B-2419F5F53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80CF8-5076-482A-9515-991D39F8C03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463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4EB28-3573-4BF9-906C-4DE9126F82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25080-BDA9-48EF-B009-7C7CF19233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7699AE-45DF-4E31-81D0-917C4B5EA3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1EB4A9-D3C5-40CA-B8B4-24475D992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9138-FC6A-40B7-8FE1-19C269D0857E}" type="datetimeFigureOut">
              <a:rPr lang="en-AU" smtClean="0"/>
              <a:t>31/10/2018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C41B04-5C5A-466F-9343-FC60F7956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3F7FFE-4592-43DE-918F-B6BCC20F52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80CF8-5076-482A-9515-991D39F8C03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510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9602B-09FE-4CA9-AF61-0F2155EB3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09A2CD-1FB6-4302-9294-53C6A8A7DC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C7262B-341E-4175-BE15-28092F5B6C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73A573-FA83-45AF-9882-133F123E60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ACA892-705E-4515-A265-AA76FED9B2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DD268C-E6E9-436F-875F-51AFE355D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9138-FC6A-40B7-8FE1-19C269D0857E}" type="datetimeFigureOut">
              <a:rPr lang="en-AU" smtClean="0"/>
              <a:t>31/10/2018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7B9DE8-E85C-4D96-A2EC-BE21410BF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34DE4E-F85E-4F50-8866-F94352E59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80CF8-5076-482A-9515-991D39F8C03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3578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507CE-6770-42AD-8130-A6A6ECE96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6FB8F4-9212-453D-8EE4-20C3D16FF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9138-FC6A-40B7-8FE1-19C269D0857E}" type="datetimeFigureOut">
              <a:rPr lang="en-AU" smtClean="0"/>
              <a:t>31/10/2018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61EC783-39D8-4131-96F8-45C4A6796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DB401D-BECF-46F3-8BDC-E717F0B39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80CF8-5076-482A-9515-991D39F8C03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96194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C76188C-C6EA-4302-B9E8-05521BDF1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9138-FC6A-40B7-8FE1-19C269D0857E}" type="datetimeFigureOut">
              <a:rPr lang="en-AU" smtClean="0"/>
              <a:t>31/10/2018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DFBDF8-C715-4A2B-B44B-EA1BF1233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2C33C0-C30F-4373-93F2-86881FAAF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80CF8-5076-482A-9515-991D39F8C03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31812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9CD1E-B806-4D00-BCB7-672B699EA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3A7313-74FD-42E4-AD32-A802EA7A04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C9FE1F-DB7A-46A6-808A-91AA90E127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18EDF0-CCFE-49A8-9553-C294A9CCC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9138-FC6A-40B7-8FE1-19C269D0857E}" type="datetimeFigureOut">
              <a:rPr lang="en-AU" smtClean="0"/>
              <a:t>31/10/2018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2E72B6-C602-4518-BCDA-54FF496BC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843EBC-10BE-4C2F-88F8-9BA355854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80CF8-5076-482A-9515-991D39F8C03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517064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528E92-8FE6-461A-8B14-B1623CCAB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85B8CB-32B6-49A8-B497-F716643048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1B72485-5F5C-45C5-B9BB-47AB092A6E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B3193F-55C0-4A11-861C-BE9CD7ACA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179138-FC6A-40B7-8FE1-19C269D0857E}" type="datetimeFigureOut">
              <a:rPr lang="en-AU" smtClean="0"/>
              <a:t>31/10/2018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7CA47C-83A2-4780-8ADA-8D62050DF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C31EF9-4A60-4D8D-AC7F-891D55C0A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280CF8-5076-482A-9515-991D39F8C03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72946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03CCB32-8EF1-41D4-9EAC-23636FDFF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BFA091-193D-4278-9EF2-99D916AA05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E7FECD-7B90-4175-9F2B-FFF5C786EA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179138-FC6A-40B7-8FE1-19C269D0857E}" type="datetimeFigureOut">
              <a:rPr lang="en-AU" smtClean="0"/>
              <a:t>31/10/2018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C66C2-D4D7-462C-9002-D4EF53B94D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CD5CD2-C1B8-4EEE-9B58-523230EC56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280CF8-5076-482A-9515-991D39F8C03F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2007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0C8EE51-32DE-4A52-948C-90C83FDDB3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115" y="1247730"/>
            <a:ext cx="4724569" cy="1334690"/>
          </a:xfrm>
          <a:prstGeom prst="rect">
            <a:avLst/>
          </a:prstGeom>
        </p:spPr>
      </p:pic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1B6081D-D3E8-4209-B85B-EB1C655A6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091214" y="1111170"/>
            <a:ext cx="11040" cy="4645103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90C82B18-AECD-461B-8745-A3A4935072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8316" y="1246548"/>
            <a:ext cx="4732940" cy="1337055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8CA55E4-1295-45C8-BA05-5A9E705B74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03027" y="3428998"/>
            <a:ext cx="4188904" cy="1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8C5794E-A9A1-4A23-AF68-C79A782233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610334" y="3428998"/>
            <a:ext cx="4188904" cy="1"/>
          </a:xfrm>
          <a:prstGeom prst="line">
            <a:avLst/>
          </a:prstGeom>
          <a:ln w="19050">
            <a:solidFill>
              <a:srgbClr val="7F7F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98F952C4-74DE-4D75-9DE9-58AD0165147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115" y="4270996"/>
            <a:ext cx="4724569" cy="134650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923F31B-031F-4034-A03F-6544D307DB5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8316" y="4273606"/>
            <a:ext cx="4732940" cy="1348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255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Jenny Vaughan</dc:creator>
  <cp:lastModifiedBy>Jenny Vaughan</cp:lastModifiedBy>
  <cp:revision>1</cp:revision>
  <dcterms:created xsi:type="dcterms:W3CDTF">2018-10-31T03:39:15Z</dcterms:created>
  <dcterms:modified xsi:type="dcterms:W3CDTF">2018-10-31T03:39:47Z</dcterms:modified>
</cp:coreProperties>
</file>