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9" r:id="rId3"/>
    <p:sldId id="257" r:id="rId4"/>
    <p:sldId id="258" r:id="rId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7" d="100"/>
          <a:sy n="87" d="100"/>
        </p:scale>
        <p:origin x="-205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printerSettings" Target="printerSettings/printerSettings1.bin"/><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a:p>
        </p:txBody>
      </p:sp>
      <p:sp>
        <p:nvSpPr>
          <p:cNvPr id="4" name="Date Placeholder 3"/>
          <p:cNvSpPr>
            <a:spLocks noGrp="1"/>
          </p:cNvSpPr>
          <p:nvPr>
            <p:ph type="dt" sz="half" idx="10"/>
          </p:nvPr>
        </p:nvSpPr>
        <p:spPr/>
        <p:txBody>
          <a:bodyPr/>
          <a:lstStyle/>
          <a:p>
            <a:fld id="{1AAAE460-29B7-7840-AEFB-BBA11D76337E}" type="datetimeFigureOut">
              <a:rPr lang="en-US" smtClean="0"/>
              <a:t>30/10/18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5128C3-E05A-554E-95A1-63C5C12C0670}" type="slidenum">
              <a:rPr lang="en-US" smtClean="0"/>
              <a:t>‹#›</a:t>
            </a:fld>
            <a:endParaRPr lang="en-US"/>
          </a:p>
        </p:txBody>
      </p:sp>
    </p:spTree>
    <p:extLst>
      <p:ext uri="{BB962C8B-B14F-4D97-AF65-F5344CB8AC3E}">
        <p14:creationId xmlns:p14="http://schemas.microsoft.com/office/powerpoint/2010/main" val="475023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1AAAE460-29B7-7840-AEFB-BBA11D76337E}" type="datetimeFigureOut">
              <a:rPr lang="en-US" smtClean="0"/>
              <a:t>30/10/18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5128C3-E05A-554E-95A1-63C5C12C0670}" type="slidenum">
              <a:rPr lang="en-US" smtClean="0"/>
              <a:t>‹#›</a:t>
            </a:fld>
            <a:endParaRPr lang="en-US"/>
          </a:p>
        </p:txBody>
      </p:sp>
    </p:spTree>
    <p:extLst>
      <p:ext uri="{BB962C8B-B14F-4D97-AF65-F5344CB8AC3E}">
        <p14:creationId xmlns:p14="http://schemas.microsoft.com/office/powerpoint/2010/main" val="1833430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1AAAE460-29B7-7840-AEFB-BBA11D76337E}" type="datetimeFigureOut">
              <a:rPr lang="en-US" smtClean="0"/>
              <a:t>30/10/18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5128C3-E05A-554E-95A1-63C5C12C0670}" type="slidenum">
              <a:rPr lang="en-US" smtClean="0"/>
              <a:t>‹#›</a:t>
            </a:fld>
            <a:endParaRPr lang="en-US"/>
          </a:p>
        </p:txBody>
      </p:sp>
    </p:spTree>
    <p:extLst>
      <p:ext uri="{BB962C8B-B14F-4D97-AF65-F5344CB8AC3E}">
        <p14:creationId xmlns:p14="http://schemas.microsoft.com/office/powerpoint/2010/main" val="2924862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Date Placeholder 4"/>
          <p:cNvSpPr>
            <a:spLocks noGrp="1"/>
          </p:cNvSpPr>
          <p:nvPr>
            <p:ph type="dt" sz="half" idx="10"/>
          </p:nvPr>
        </p:nvSpPr>
        <p:spPr/>
        <p:txBody>
          <a:bodyPr/>
          <a:lstStyle/>
          <a:p>
            <a:fld id="{1AAAE460-29B7-7840-AEFB-BBA11D76337E}" type="datetimeFigureOut">
              <a:rPr lang="en-US" smtClean="0"/>
              <a:t>30/10/18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5128C3-E05A-554E-95A1-63C5C12C0670}" type="slidenum">
              <a:rPr lang="en-US" smtClean="0"/>
              <a:t>‹#›</a:t>
            </a:fld>
            <a:endParaRPr lang="en-US"/>
          </a:p>
        </p:txBody>
      </p:sp>
    </p:spTree>
    <p:extLst>
      <p:ext uri="{BB962C8B-B14F-4D97-AF65-F5344CB8AC3E}">
        <p14:creationId xmlns:p14="http://schemas.microsoft.com/office/powerpoint/2010/main" val="2425392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Date Placeholder 6"/>
          <p:cNvSpPr>
            <a:spLocks noGrp="1"/>
          </p:cNvSpPr>
          <p:nvPr>
            <p:ph type="dt" sz="half" idx="10"/>
          </p:nvPr>
        </p:nvSpPr>
        <p:spPr/>
        <p:txBody>
          <a:bodyPr/>
          <a:lstStyle/>
          <a:p>
            <a:fld id="{1AAAE460-29B7-7840-AEFB-BBA11D76337E}" type="datetimeFigureOut">
              <a:rPr lang="en-US" smtClean="0"/>
              <a:t>30/10/18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5128C3-E05A-554E-95A1-63C5C12C0670}" type="slidenum">
              <a:rPr lang="en-US" smtClean="0"/>
              <a:t>‹#›</a:t>
            </a:fld>
            <a:endParaRPr lang="en-US"/>
          </a:p>
        </p:txBody>
      </p:sp>
    </p:spTree>
    <p:extLst>
      <p:ext uri="{BB962C8B-B14F-4D97-AF65-F5344CB8AC3E}">
        <p14:creationId xmlns:p14="http://schemas.microsoft.com/office/powerpoint/2010/main" val="2465331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2"/>
          <p:cNvSpPr>
            <a:spLocks noGrp="1"/>
          </p:cNvSpPr>
          <p:nvPr>
            <p:ph type="dt" sz="half" idx="10"/>
          </p:nvPr>
        </p:nvSpPr>
        <p:spPr/>
        <p:txBody>
          <a:bodyPr/>
          <a:lstStyle/>
          <a:p>
            <a:fld id="{1AAAE460-29B7-7840-AEFB-BBA11D76337E}" type="datetimeFigureOut">
              <a:rPr lang="en-US" smtClean="0"/>
              <a:t>30/10/18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5128C3-E05A-554E-95A1-63C5C12C0670}" type="slidenum">
              <a:rPr lang="en-US" smtClean="0"/>
              <a:t>‹#›</a:t>
            </a:fld>
            <a:endParaRPr lang="en-US"/>
          </a:p>
        </p:txBody>
      </p:sp>
    </p:spTree>
    <p:extLst>
      <p:ext uri="{BB962C8B-B14F-4D97-AF65-F5344CB8AC3E}">
        <p14:creationId xmlns:p14="http://schemas.microsoft.com/office/powerpoint/2010/main" val="2937618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AAE460-29B7-7840-AEFB-BBA11D76337E}" type="datetimeFigureOut">
              <a:rPr lang="en-US" smtClean="0"/>
              <a:t>30/10/18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5128C3-E05A-554E-95A1-63C5C12C0670}" type="slidenum">
              <a:rPr lang="en-US" smtClean="0"/>
              <a:t>‹#›</a:t>
            </a:fld>
            <a:endParaRPr lang="en-US"/>
          </a:p>
        </p:txBody>
      </p:sp>
    </p:spTree>
    <p:extLst>
      <p:ext uri="{BB962C8B-B14F-4D97-AF65-F5344CB8AC3E}">
        <p14:creationId xmlns:p14="http://schemas.microsoft.com/office/powerpoint/2010/main" val="2116687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1AAAE460-29B7-7840-AEFB-BBA11D76337E}" type="datetimeFigureOut">
              <a:rPr lang="en-US" smtClean="0"/>
              <a:t>30/10/18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5128C3-E05A-554E-95A1-63C5C12C0670}" type="slidenum">
              <a:rPr lang="en-US" smtClean="0"/>
              <a:t>‹#›</a:t>
            </a:fld>
            <a:endParaRPr lang="en-US"/>
          </a:p>
        </p:txBody>
      </p:sp>
    </p:spTree>
    <p:extLst>
      <p:ext uri="{BB962C8B-B14F-4D97-AF65-F5344CB8AC3E}">
        <p14:creationId xmlns:p14="http://schemas.microsoft.com/office/powerpoint/2010/main" val="4228652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1AAAE460-29B7-7840-AEFB-BBA11D76337E}" type="datetimeFigureOut">
              <a:rPr lang="en-US" smtClean="0"/>
              <a:t>30/10/18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5128C3-E05A-554E-95A1-63C5C12C0670}" type="slidenum">
              <a:rPr lang="en-US" smtClean="0"/>
              <a:t>‹#›</a:t>
            </a:fld>
            <a:endParaRPr lang="en-US"/>
          </a:p>
        </p:txBody>
      </p:sp>
    </p:spTree>
    <p:extLst>
      <p:ext uri="{BB962C8B-B14F-4D97-AF65-F5344CB8AC3E}">
        <p14:creationId xmlns:p14="http://schemas.microsoft.com/office/powerpoint/2010/main" val="46379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1AAAE460-29B7-7840-AEFB-BBA11D76337E}" type="datetimeFigureOut">
              <a:rPr lang="en-US" smtClean="0"/>
              <a:t>30/10/18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5128C3-E05A-554E-95A1-63C5C12C0670}" type="slidenum">
              <a:rPr lang="en-US" smtClean="0"/>
              <a:t>‹#›</a:t>
            </a:fld>
            <a:endParaRPr lang="en-US"/>
          </a:p>
        </p:txBody>
      </p:sp>
    </p:spTree>
    <p:extLst>
      <p:ext uri="{BB962C8B-B14F-4D97-AF65-F5344CB8AC3E}">
        <p14:creationId xmlns:p14="http://schemas.microsoft.com/office/powerpoint/2010/main" val="2742074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1AAAE460-29B7-7840-AEFB-BBA11D76337E}" type="datetimeFigureOut">
              <a:rPr lang="en-US" smtClean="0"/>
              <a:t>30/10/18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5128C3-E05A-554E-95A1-63C5C12C0670}" type="slidenum">
              <a:rPr lang="en-US" smtClean="0"/>
              <a:t>‹#›</a:t>
            </a:fld>
            <a:endParaRPr lang="en-US"/>
          </a:p>
        </p:txBody>
      </p:sp>
    </p:spTree>
    <p:extLst>
      <p:ext uri="{BB962C8B-B14F-4D97-AF65-F5344CB8AC3E}">
        <p14:creationId xmlns:p14="http://schemas.microsoft.com/office/powerpoint/2010/main" val="305074017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AAE460-29B7-7840-AEFB-BBA11D76337E}" type="datetimeFigureOut">
              <a:rPr lang="en-US" smtClean="0"/>
              <a:t>30/10/18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5128C3-E05A-554E-95A1-63C5C12C0670}" type="slidenum">
              <a:rPr lang="en-US" smtClean="0"/>
              <a:t>‹#›</a:t>
            </a:fld>
            <a:endParaRPr lang="en-US"/>
          </a:p>
        </p:txBody>
      </p:sp>
    </p:spTree>
    <p:extLst>
      <p:ext uri="{BB962C8B-B14F-4D97-AF65-F5344CB8AC3E}">
        <p14:creationId xmlns:p14="http://schemas.microsoft.com/office/powerpoint/2010/main" val="39129241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Organic Dough Co </a:t>
            </a:r>
            <a:r>
              <a:rPr lang="mr-IN" dirty="0" smtClean="0"/>
              <a:t>–</a:t>
            </a:r>
            <a:r>
              <a:rPr lang="en-US" dirty="0" smtClean="0"/>
              <a:t> Authentic Pizza Dough</a:t>
            </a:r>
            <a:endParaRPr lang="en-US" dirty="0"/>
          </a:p>
        </p:txBody>
      </p:sp>
      <p:sp>
        <p:nvSpPr>
          <p:cNvPr id="3" name="Subtitle 2"/>
          <p:cNvSpPr>
            <a:spLocks noGrp="1"/>
          </p:cNvSpPr>
          <p:nvPr>
            <p:ph type="subTitle" idx="1"/>
          </p:nvPr>
        </p:nvSpPr>
        <p:spPr/>
        <p:txBody>
          <a:bodyPr/>
          <a:lstStyle/>
          <a:p>
            <a:r>
              <a:rPr lang="en-US" dirty="0" err="1" smtClean="0"/>
              <a:t>www.organicdough.co.nz</a:t>
            </a:r>
            <a:endParaRPr lang="en-US" dirty="0"/>
          </a:p>
        </p:txBody>
      </p:sp>
    </p:spTree>
    <p:extLst>
      <p:ext uri="{BB962C8B-B14F-4D97-AF65-F5344CB8AC3E}">
        <p14:creationId xmlns:p14="http://schemas.microsoft.com/office/powerpoint/2010/main" val="3591922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Logo Design for Market Samples</a:t>
            </a:r>
            <a:endParaRPr lang="en-US" dirty="0"/>
          </a:p>
        </p:txBody>
      </p:sp>
      <p:pic>
        <p:nvPicPr>
          <p:cNvPr id="4" name="Picture 3" descr="Screen Shot 2018-10-30 at 11.11.17 AM.png"/>
          <p:cNvPicPr>
            <a:picLocks noChangeAspect="1"/>
          </p:cNvPicPr>
          <p:nvPr/>
        </p:nvPicPr>
        <p:blipFill rotWithShape="1">
          <a:blip r:embed="rId2">
            <a:extLst>
              <a:ext uri="{28A0092B-C50C-407E-A947-70E740481C1C}">
                <a14:useLocalDpi xmlns:a14="http://schemas.microsoft.com/office/drawing/2010/main" val="0"/>
              </a:ext>
            </a:extLst>
          </a:blip>
          <a:srcRect l="47740"/>
          <a:stretch/>
        </p:blipFill>
        <p:spPr>
          <a:xfrm>
            <a:off x="4547853" y="1417638"/>
            <a:ext cx="4301819" cy="4035263"/>
          </a:xfrm>
          <a:prstGeom prst="rect">
            <a:avLst/>
          </a:prstGeom>
        </p:spPr>
      </p:pic>
      <p:sp>
        <p:nvSpPr>
          <p:cNvPr id="3" name="Content Placeholder 2"/>
          <p:cNvSpPr>
            <a:spLocks noGrp="1"/>
          </p:cNvSpPr>
          <p:nvPr>
            <p:ph idx="1"/>
          </p:nvPr>
        </p:nvSpPr>
        <p:spPr>
          <a:xfrm>
            <a:off x="457200" y="1600200"/>
            <a:ext cx="3947794" cy="4525963"/>
          </a:xfrm>
        </p:spPr>
        <p:txBody>
          <a:bodyPr>
            <a:normAutofit fontScale="92500" lnSpcReduction="20000"/>
          </a:bodyPr>
          <a:lstStyle/>
          <a:p>
            <a:r>
              <a:rPr lang="en-US" dirty="0" smtClean="0"/>
              <a:t>A simple logo with the company i.e. Organic Dough Co and the product name description i.e. Authentic Pizza Dough, required for marketing samples, to be made into stickers to go on the lid of a pack format as shown.</a:t>
            </a:r>
          </a:p>
        </p:txBody>
      </p:sp>
    </p:spTree>
    <p:extLst>
      <p:ext uri="{BB962C8B-B14F-4D97-AF65-F5344CB8AC3E}">
        <p14:creationId xmlns:p14="http://schemas.microsoft.com/office/powerpoint/2010/main" val="2877537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Visual Guide Line </a:t>
            </a:r>
            <a:endParaRPr lang="en-US" dirty="0"/>
          </a:p>
        </p:txBody>
      </p:sp>
      <p:pic>
        <p:nvPicPr>
          <p:cNvPr id="4" name="Picture 3" descr="Grain-51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5726" y="1681037"/>
            <a:ext cx="1479244" cy="2499581"/>
          </a:xfrm>
          <a:prstGeom prst="rect">
            <a:avLst/>
          </a:prstGeom>
        </p:spPr>
      </p:pic>
      <p:sp>
        <p:nvSpPr>
          <p:cNvPr id="5" name="Rectangle 4"/>
          <p:cNvSpPr/>
          <p:nvPr/>
        </p:nvSpPr>
        <p:spPr>
          <a:xfrm>
            <a:off x="4296688" y="5262293"/>
            <a:ext cx="4572000" cy="646331"/>
          </a:xfrm>
          <a:prstGeom prst="rect">
            <a:avLst/>
          </a:prstGeom>
        </p:spPr>
        <p:txBody>
          <a:bodyPr>
            <a:spAutoFit/>
          </a:bodyPr>
          <a:lstStyle/>
          <a:p>
            <a:r>
              <a:rPr lang="en-US" dirty="0" smtClean="0"/>
              <a:t>https://</a:t>
            </a:r>
            <a:r>
              <a:rPr lang="en-US" dirty="0" err="1" smtClean="0"/>
              <a:t>www.iconfinder.com</a:t>
            </a:r>
            <a:r>
              <a:rPr lang="en-US" dirty="0" smtClean="0"/>
              <a:t>/icons/508062/</a:t>
            </a:r>
            <a:r>
              <a:rPr lang="en-US" dirty="0" err="1" smtClean="0"/>
              <a:t>agriculture_farm_grain_wheat_icon</a:t>
            </a:r>
            <a:endParaRPr lang="en-US" dirty="0"/>
          </a:p>
        </p:txBody>
      </p:sp>
      <p:pic>
        <p:nvPicPr>
          <p:cNvPr id="6" name="Picture 5" descr="IMG_7364.JPG"/>
          <p:cNvPicPr>
            <a:picLocks noChangeAspect="1"/>
          </p:cNvPicPr>
          <p:nvPr/>
        </p:nvPicPr>
        <p:blipFill rotWithShape="1">
          <a:blip r:embed="rId3">
            <a:extLst>
              <a:ext uri="{28A0092B-C50C-407E-A947-70E740481C1C}">
                <a14:useLocalDpi xmlns:a14="http://schemas.microsoft.com/office/drawing/2010/main" val="0"/>
              </a:ext>
            </a:extLst>
          </a:blip>
          <a:srcRect l="12442" r="12477"/>
          <a:stretch/>
        </p:blipFill>
        <p:spPr>
          <a:xfrm>
            <a:off x="277792" y="1999673"/>
            <a:ext cx="3698112" cy="3694104"/>
          </a:xfrm>
          <a:prstGeom prst="rect">
            <a:avLst/>
          </a:prstGeom>
        </p:spPr>
      </p:pic>
    </p:spTree>
    <p:extLst>
      <p:ext uri="{BB962C8B-B14F-4D97-AF65-F5344CB8AC3E}">
        <p14:creationId xmlns:p14="http://schemas.microsoft.com/office/powerpoint/2010/main" val="2592421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Colour</a:t>
            </a:r>
            <a:r>
              <a:rPr lang="en-US" dirty="0"/>
              <a:t> </a:t>
            </a:r>
            <a:r>
              <a:rPr lang="en-US" dirty="0" smtClean="0"/>
              <a:t>Palette /Styling</a:t>
            </a:r>
            <a:endParaRPr lang="en-US" dirty="0"/>
          </a:p>
        </p:txBody>
      </p:sp>
      <p:pic>
        <p:nvPicPr>
          <p:cNvPr id="5" name="Picture 4" descr="Screen Shot 2018-10-30 at 2.13.3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852172"/>
            <a:ext cx="2618266" cy="2950247"/>
          </a:xfrm>
          <a:prstGeom prst="rect">
            <a:avLst/>
          </a:prstGeom>
        </p:spPr>
      </p:pic>
      <p:pic>
        <p:nvPicPr>
          <p:cNvPr id="6" name="Picture 5" descr="IMG_736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453990" y="2220467"/>
            <a:ext cx="2946369" cy="2209777"/>
          </a:xfrm>
          <a:prstGeom prst="rect">
            <a:avLst/>
          </a:prstGeom>
        </p:spPr>
      </p:pic>
      <p:sp>
        <p:nvSpPr>
          <p:cNvPr id="7" name="TextBox 6"/>
          <p:cNvSpPr txBox="1"/>
          <p:nvPr/>
        </p:nvSpPr>
        <p:spPr>
          <a:xfrm>
            <a:off x="298462" y="5045792"/>
            <a:ext cx="8696721" cy="923330"/>
          </a:xfrm>
          <a:prstGeom prst="rect">
            <a:avLst/>
          </a:prstGeom>
          <a:noFill/>
        </p:spPr>
        <p:txBody>
          <a:bodyPr wrap="square" rtlCol="0">
            <a:spAutoFit/>
          </a:bodyPr>
          <a:lstStyle/>
          <a:p>
            <a:r>
              <a:rPr lang="en-US" dirty="0" smtClean="0"/>
              <a:t>Blues and browns, earthy and organic, rustic screen printed look on linen or brown recycled paper not trying to be clinical like Apple iPhone, but simple, tidy and natural. The ingredients all 100% Organic and Natural </a:t>
            </a:r>
            <a:endParaRPr lang="en-US" dirty="0"/>
          </a:p>
        </p:txBody>
      </p:sp>
      <p:sp>
        <p:nvSpPr>
          <p:cNvPr id="8" name="TextBox 7"/>
          <p:cNvSpPr txBox="1"/>
          <p:nvPr/>
        </p:nvSpPr>
        <p:spPr>
          <a:xfrm>
            <a:off x="298462" y="6218559"/>
            <a:ext cx="6461154" cy="369332"/>
          </a:xfrm>
          <a:prstGeom prst="rect">
            <a:avLst/>
          </a:prstGeom>
          <a:noFill/>
        </p:spPr>
        <p:txBody>
          <a:bodyPr wrap="square" rtlCol="0">
            <a:spAutoFit/>
          </a:bodyPr>
          <a:lstStyle/>
          <a:p>
            <a:r>
              <a:rPr lang="en-US" dirty="0" smtClean="0"/>
              <a:t>https://</a:t>
            </a:r>
            <a:r>
              <a:rPr lang="en-US" dirty="0" err="1" smtClean="0"/>
              <a:t>www.fwpmatthews.co.uk</a:t>
            </a:r>
            <a:r>
              <a:rPr lang="en-US" dirty="0" smtClean="0"/>
              <a:t>/product/</a:t>
            </a:r>
            <a:r>
              <a:rPr lang="en-US" dirty="0" err="1" smtClean="0"/>
              <a:t>cotswold</a:t>
            </a:r>
            <a:r>
              <a:rPr lang="en-US" dirty="0" smtClean="0"/>
              <a:t>-plain-flour/</a:t>
            </a:r>
            <a:endParaRPr lang="en-US" dirty="0"/>
          </a:p>
        </p:txBody>
      </p:sp>
    </p:spTree>
    <p:extLst>
      <p:ext uri="{BB962C8B-B14F-4D97-AF65-F5344CB8AC3E}">
        <p14:creationId xmlns:p14="http://schemas.microsoft.com/office/powerpoint/2010/main" val="5854605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144</TotalTime>
  <Words>132</Words>
  <Application>Microsoft Macintosh PowerPoint</Application>
  <PresentationFormat>On-screen Show (4:3)</PresentationFormat>
  <Paragraphs>9</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Organic Dough Co – Authentic Pizza Dough</vt:lpstr>
      <vt:lpstr>Logo Design for Market Samples</vt:lpstr>
      <vt:lpstr>Basic Visual Guide Line </vt:lpstr>
      <vt:lpstr>Colour Palette /Styling</vt:lpstr>
    </vt:vector>
  </TitlesOfParts>
  <Company>Food n Beverage Ltd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Braden Loveridge</dc:creator>
  <cp:lastModifiedBy>Braden Loveridge</cp:lastModifiedBy>
  <cp:revision>8</cp:revision>
  <dcterms:created xsi:type="dcterms:W3CDTF">2018-10-29T23:41:09Z</dcterms:created>
  <dcterms:modified xsi:type="dcterms:W3CDTF">2018-10-30T02:19:19Z</dcterms:modified>
</cp:coreProperties>
</file>