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384" y="-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352BCC-08DD-4EAE-B191-0AD441215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BAA10B8-5C9E-4D3E-94B8-F22B1F508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3D18491-8ACF-419B-B7AC-B6EC755C4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AF48E7A-F5C1-470C-8146-7DF1EEC5F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0F54475-8CB7-4E95-90E9-21EE040BF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7552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30535D-7DFD-4FF7-811F-4124BE261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47E258-C6AF-4CCE-95BC-CD7688BAA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332EA93-1379-4D5E-84B4-44AA3A58E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2CF2DEF-6DEE-471E-A3B4-58D4583A8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7FEBFD7-677B-49C5-8B7C-9D7945EA3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6037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2DEB28-0EAC-43A3-BFBA-8A07E088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35E5121-69D6-4233-AC26-B85AD2A18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469A684-7B0C-4297-8564-38228F3E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5EDEBF8-3636-4721-888E-237ADC337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F46195F-106A-4AAD-BCE6-D6597F9F2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5096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5C18EE-7325-4980-96C8-B4B94F1B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2BACE7-8318-4A43-AE45-0167725336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F1AE823-AE02-42B1-AA97-849693BD0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1CD9066-14D7-470E-8423-8E9D51107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060123D-AEEF-492B-8834-218DBB8AC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1AF597C-6B01-4AE1-BC9B-03BCCA35A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0383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4E7253-1774-4F21-9AF1-42CA921D2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3A81E6D-931B-4A53-A62E-164C86E25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747C9D1-9657-4B6B-A065-C677B0158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B26440A-89A4-4CC3-8C91-E7801981A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FBA72BD-CFAE-4C05-B737-E9CCAFE843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ED2D912-00CB-40B4-91F7-8684B86CD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0E04757-13C5-4517-9FCF-EA92A1A17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D6E2049-0AA1-43DB-89EA-EBCB90FA5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828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0016FC-B155-4B9B-AB1F-8DA8EDE15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666721F-11DA-42F8-AED2-A4E9F27B8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2299756-31CD-45F2-9164-571D91302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E79CC09-C719-4D05-ABCB-BAD3A81BB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4935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E0FD559-466D-4492-AF8F-F7D159A86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5DE5E47-5295-4AB4-BB3B-8B3C88BDC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18F7CBC-A169-4F83-A6FC-891FE3E0C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6158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B023CA-93D1-41AF-8B07-2D1EBEE41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2A9B19-CDFB-47A4-AC13-15516E34C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CA45EAF-BC35-4840-9BE7-282324BC8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40B1311-541E-4BC4-B85A-F0819AE8B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87C8409-C7EF-4877-A04E-9E1A4A8B4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F6F3EFB-764D-424B-AA42-A151B15B2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2691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47BC7B-E102-4C5A-A99F-F7FDF8ABB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A883043-0DEC-4B11-A1B8-5ADBDA186A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F074528-05DB-4D78-9786-568450574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51121A3-D362-47FC-AA2A-DF85A6AFB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9173929-280F-4B0A-82FE-FF871B8BD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7BA772-F62C-4E3F-A946-71D20F42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0815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D4FA27-2506-482C-8C13-531B2647A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ABF433C-180E-4ADA-9D4A-B86BFFA62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62B3618-C95F-453E-AFEB-C92E22424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CA5440F-A858-4DD7-9317-3151E3FD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97D164-C5F7-4981-A77F-D9B6A84AF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707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858FA1A-134D-46A4-97AC-F0D96D75EA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CB52CAD-8827-4950-B023-2B18BED97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E2D07D-168D-474A-B20A-2D2EE9F96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B25785-CFE1-42E2-900C-82D1D1ED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0B70FCB-76A0-4DDC-9704-ED708BCB6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676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B26F9E0-C2F6-410A-8511-8138EFFE2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025293F-348E-4A45-89E1-F14873BDD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649004-E0A4-4AB1-86C5-506E010C1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664C4-EA56-46B7-8CAE-DCD3B9E37115}" type="datetimeFigureOut">
              <a:rPr lang="sv-SE" smtClean="0"/>
              <a:t>2018-10-23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0614639-B0E0-4640-8484-905CF53177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540AB7E-400D-4DBD-937E-960D76B7B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53BC5-485F-4445-B76D-DDE2E7D8F6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729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hyperlink" Target="https://www.google.se/url?sa=i&amp;rct=j&amp;q=&amp;esrc=s&amp;source=images&amp;cd=&amp;cad=rja&amp;uact=8&amp;ved=2ahUKEwjVs5vNvZ3eAhXFkCwKHXygDR8QjRx6BAgBEAU&amp;url=https%3A%2F%2Fwww.facebook.com%2Ffjallravenverslun%2F&amp;psig=AOvVaw1oBkwzb7RvuUzyzmWDRvHi&amp;ust=1540415607370326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hyperlink" Target="https://www.google.se/url?sa=i&amp;rct=j&amp;q=&amp;esrc=s&amp;source=images&amp;cd=&amp;cad=rja&amp;uact=8&amp;ved=2ahUKEwioiemQvp3eAhVFiSwKHVLNAIwQjRx6BAgBEAU&amp;url=https%3A%2F%2Fwww.facebook.com%2Fminirodiniofficial%2F&amp;psig=AOvVaw07Y4GMYdxHRaB1udLJJqIB&amp;ust=154041576098967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jpeg"/><Relationship Id="rId7" Type="http://schemas.openxmlformats.org/officeDocument/2006/relationships/hyperlink" Target="https://www.google.se/imgres?imgurl=http%3A%2F%2Ftribecacitizen.com%2Fwp-content%2Fuploads%2F2011%2F12%2Fpop-logo.jpg&amp;imgrefurl=https%3A%2F%2Ftribecacitizen.com%2F2011%2F12%2F09%2Fnew-kid-on-the-block-polarn-o-pyret%2F&amp;docid=C5avxozikq27HM&amp;tbnid=5DCbZrrXGJ_cHM%3A&amp;vet=10ahUKEwjlvOe2xp3eAhWE_SwKHeU1DTgQMwhKKA0wDQ..i&amp;w=420&amp;h=630&amp;bih=651&amp;biw=1366&amp;q=polarn%20o.%20pyret%20logga&amp;ved=0ahUKEwjlvOe2xp3eAhWE_SwKHeU1DTgQMwhKKA0wDQ&amp;iact=mrc&amp;uact=8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19.png"/><Relationship Id="rId5" Type="http://schemas.microsoft.com/office/2007/relationships/hdphoto" Target="../media/hdphoto1.wdp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0F4DDD0-F948-493F-A443-7A1BA1235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713" y="3420890"/>
            <a:ext cx="32574" cy="1621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1172C2BD-8F21-4991-8AEE-91B1B3F186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63" t="35782" r="62632" b="51775"/>
          <a:stretch/>
        </p:blipFill>
        <p:spPr>
          <a:xfrm>
            <a:off x="4106779" y="2791326"/>
            <a:ext cx="3609474" cy="852915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77C5B7C5-3D1C-48CC-8F9B-3C7553403B48}"/>
              </a:ext>
            </a:extLst>
          </p:cNvPr>
          <p:cNvSpPr txBox="1"/>
          <p:nvPr/>
        </p:nvSpPr>
        <p:spPr>
          <a:xfrm>
            <a:off x="144379" y="336884"/>
            <a:ext cx="3015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 err="1"/>
              <a:t>Current</a:t>
            </a:r>
            <a:r>
              <a:rPr lang="sv-SE" sz="2400" b="1" dirty="0"/>
              <a:t> text logo:</a:t>
            </a:r>
          </a:p>
        </p:txBody>
      </p:sp>
    </p:spTree>
    <p:extLst>
      <p:ext uri="{BB962C8B-B14F-4D97-AF65-F5344CB8AC3E}">
        <p14:creationId xmlns:p14="http://schemas.microsoft.com/office/powerpoint/2010/main" val="2581460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0F4DDD0-F948-493F-A443-7A1BA1235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713" y="3420890"/>
            <a:ext cx="32574" cy="1621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1172C2BD-8F21-4991-8AEE-91B1B3F186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63" t="35782" r="62632" b="51775"/>
          <a:stretch/>
        </p:blipFill>
        <p:spPr>
          <a:xfrm>
            <a:off x="4106779" y="2791326"/>
            <a:ext cx="3609474" cy="852915"/>
          </a:xfrm>
          <a:prstGeom prst="rect">
            <a:avLst/>
          </a:prstGeom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1C3BFA60-04C7-4720-B9AA-24A58B7D21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737" t="50355" r="58947" b="37202"/>
          <a:stretch/>
        </p:blipFill>
        <p:spPr>
          <a:xfrm>
            <a:off x="3896641" y="2971591"/>
            <a:ext cx="420275" cy="465518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67C578FD-C326-4E69-B284-1EA8D1E36D71}"/>
              </a:ext>
            </a:extLst>
          </p:cNvPr>
          <p:cNvSpPr txBox="1"/>
          <p:nvPr/>
        </p:nvSpPr>
        <p:spPr>
          <a:xfrm>
            <a:off x="144378" y="336884"/>
            <a:ext cx="9914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1. </a:t>
            </a:r>
            <a:r>
              <a:rPr lang="sv-SE" sz="2400" b="1" dirty="0" err="1"/>
              <a:t>We</a:t>
            </a:r>
            <a:r>
              <a:rPr lang="sv-SE" sz="2400" b="1" dirty="0"/>
              <a:t> </a:t>
            </a:r>
            <a:r>
              <a:rPr lang="sv-SE" sz="2400" b="1" dirty="0" err="1"/>
              <a:t>need</a:t>
            </a:r>
            <a:r>
              <a:rPr lang="sv-SE" sz="2400" b="1" dirty="0"/>
              <a:t> an illustration to </a:t>
            </a:r>
            <a:r>
              <a:rPr lang="sv-SE" sz="2400" b="1" dirty="0" err="1"/>
              <a:t>use</a:t>
            </a:r>
            <a:r>
              <a:rPr lang="sv-SE" sz="2400" b="1" dirty="0"/>
              <a:t> </a:t>
            </a:r>
            <a:r>
              <a:rPr lang="sv-SE" sz="2400" b="1" dirty="0" err="1"/>
              <a:t>with</a:t>
            </a:r>
            <a:r>
              <a:rPr lang="sv-SE" sz="2400" b="1" dirty="0"/>
              <a:t> the text logo, </a:t>
            </a:r>
            <a:r>
              <a:rPr lang="sv-SE" sz="2400" b="1" dirty="0" err="1"/>
              <a:t>see</a:t>
            </a:r>
            <a:r>
              <a:rPr lang="sv-SE" sz="2400" b="1" dirty="0"/>
              <a:t> </a:t>
            </a:r>
            <a:r>
              <a:rPr lang="sv-SE" sz="2400" b="1" dirty="0" err="1"/>
              <a:t>examples</a:t>
            </a:r>
            <a:r>
              <a:rPr lang="sv-SE" sz="2400" b="1" dirty="0"/>
              <a:t> </a:t>
            </a:r>
            <a:r>
              <a:rPr lang="sv-SE" sz="2400" b="1" dirty="0" err="1"/>
              <a:t>below</a:t>
            </a:r>
            <a:r>
              <a:rPr lang="sv-SE" sz="2400" b="1" dirty="0"/>
              <a:t> 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EB965A1-8945-4DCF-9075-AA6AC7DA3D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527" t="40697" r="20000" b="24432"/>
          <a:stretch/>
        </p:blipFill>
        <p:spPr>
          <a:xfrm>
            <a:off x="1507958" y="4205769"/>
            <a:ext cx="3096127" cy="1020626"/>
          </a:xfrm>
          <a:prstGeom prst="rect">
            <a:avLst/>
          </a:prstGeom>
        </p:spPr>
      </p:pic>
      <p:pic>
        <p:nvPicPr>
          <p:cNvPr id="4098" name="Picture 2" descr="http://logosack.com/sv/?get_logo=183">
            <a:extLst>
              <a:ext uri="{FF2B5EF4-FFF2-40B4-BE49-F238E27FC236}">
                <a16:creationId xmlns:a16="http://schemas.microsoft.com/office/drawing/2014/main" id="{07A70F4C-7F37-4AA2-8C47-1B4CC9A2E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814" y="5226395"/>
            <a:ext cx="23812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2304467-D078-459C-91CB-EEC8A56000A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684" t="15188" r="34940" b="72369"/>
          <a:stretch/>
        </p:blipFill>
        <p:spPr>
          <a:xfrm>
            <a:off x="7186864" y="4205769"/>
            <a:ext cx="3825286" cy="85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68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rad bild">
            <a:hlinkClick r:id="rId2"/>
            <a:extLst>
              <a:ext uri="{FF2B5EF4-FFF2-40B4-BE49-F238E27FC236}">
                <a16:creationId xmlns:a16="http://schemas.microsoft.com/office/drawing/2014/main" id="{4F104468-44F6-4DA9-9272-6C4489A3E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7" y="3038569"/>
            <a:ext cx="3476625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logga mini rodini panda">
            <a:hlinkClick r:id="rId4"/>
            <a:extLst>
              <a:ext uri="{FF2B5EF4-FFF2-40B4-BE49-F238E27FC236}">
                <a16:creationId xmlns:a16="http://schemas.microsoft.com/office/drawing/2014/main" id="{F675C1C3-781B-4CCF-A5B6-A7112BAE0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856" y="2820403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4101B44B-C841-428B-8D94-23C459DC09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38569"/>
            <a:ext cx="2134128" cy="3020334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9C7AD08-AC9F-4A78-A3E2-61D31BC252E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7" t="28479" r="34503" b="23249"/>
          <a:stretch/>
        </p:blipFill>
        <p:spPr>
          <a:xfrm rot="5400000">
            <a:off x="9219494" y="606657"/>
            <a:ext cx="1453223" cy="2482853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83B43C5-C824-4058-9FED-CB72FDAC5DB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481"/>
          <a:stretch/>
        </p:blipFill>
        <p:spPr>
          <a:xfrm>
            <a:off x="4002669" y="4053940"/>
            <a:ext cx="1168066" cy="12192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C0C93C3C-0BB1-4F0F-8822-FFF2940C6CDB}"/>
              </a:ext>
            </a:extLst>
          </p:cNvPr>
          <p:cNvSpPr/>
          <p:nvPr/>
        </p:nvSpPr>
        <p:spPr>
          <a:xfrm>
            <a:off x="368968" y="205040"/>
            <a:ext cx="8101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400" b="1" dirty="0"/>
              <a:t>2. </a:t>
            </a:r>
            <a:r>
              <a:rPr lang="sv-SE" sz="2400" b="1" dirty="0" err="1"/>
              <a:t>We</a:t>
            </a:r>
            <a:r>
              <a:rPr lang="sv-SE" sz="2400" b="1" dirty="0"/>
              <a:t> </a:t>
            </a:r>
            <a:r>
              <a:rPr lang="sv-SE" sz="2400" b="1" dirty="0" err="1"/>
              <a:t>need</a:t>
            </a:r>
            <a:r>
              <a:rPr lang="sv-SE" sz="2400" b="1" dirty="0"/>
              <a:t> a simple animal (</a:t>
            </a:r>
            <a:r>
              <a:rPr lang="sv-SE" sz="2400" b="1" dirty="0" err="1"/>
              <a:t>preferably</a:t>
            </a:r>
            <a:r>
              <a:rPr lang="sv-SE" sz="2400" b="1" dirty="0"/>
              <a:t> a tiger) to </a:t>
            </a:r>
            <a:r>
              <a:rPr lang="sv-SE" sz="2400" b="1" dirty="0" err="1"/>
              <a:t>use</a:t>
            </a:r>
            <a:r>
              <a:rPr lang="sv-SE" sz="2400" b="1" dirty="0"/>
              <a:t> on </a:t>
            </a:r>
            <a:r>
              <a:rPr lang="sv-SE" sz="2400" b="1" dirty="0" err="1"/>
              <a:t>clothes</a:t>
            </a:r>
            <a:r>
              <a:rPr lang="sv-SE" sz="2400" b="1" dirty="0"/>
              <a:t>, </a:t>
            </a:r>
            <a:r>
              <a:rPr lang="sv-SE" sz="2400" b="1" dirty="0" err="1"/>
              <a:t>labels</a:t>
            </a:r>
            <a:r>
              <a:rPr lang="sv-SE" sz="2400" b="1" dirty="0"/>
              <a:t> </a:t>
            </a:r>
            <a:r>
              <a:rPr lang="sv-SE" sz="2400" b="1" dirty="0" err="1"/>
              <a:t>etc</a:t>
            </a:r>
            <a:r>
              <a:rPr lang="sv-SE" sz="2400" b="1" dirty="0"/>
              <a:t> as a "second" logo (</a:t>
            </a:r>
            <a:r>
              <a:rPr lang="sv-SE" sz="2400" b="1" dirty="0" err="1"/>
              <a:t>see</a:t>
            </a:r>
            <a:r>
              <a:rPr lang="sv-SE" sz="2400" b="1" dirty="0"/>
              <a:t> </a:t>
            </a:r>
            <a:r>
              <a:rPr lang="sv-SE" sz="2400" b="1" dirty="0" err="1"/>
              <a:t>examples</a:t>
            </a:r>
            <a:r>
              <a:rPr lang="sv-SE" sz="2400" b="1" dirty="0"/>
              <a:t> </a:t>
            </a:r>
            <a:r>
              <a:rPr lang="sv-SE" sz="2400" b="1" dirty="0" err="1"/>
              <a:t>below</a:t>
            </a:r>
            <a:r>
              <a:rPr lang="sv-SE" sz="2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50964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FE1D39AB-3700-4B1B-8FDB-E4C4780A93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5" t="21306" r="27953" b="40019"/>
          <a:stretch/>
        </p:blipFill>
        <p:spPr>
          <a:xfrm rot="5400000">
            <a:off x="7842968" y="3984188"/>
            <a:ext cx="1973182" cy="1989222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10026D09-0D1C-4E76-B82B-4C5837768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34" t="41268" r="15790" b="39395"/>
          <a:stretch/>
        </p:blipFill>
        <p:spPr>
          <a:xfrm rot="5400000">
            <a:off x="583157" y="4321610"/>
            <a:ext cx="1711472" cy="145358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7939A7E1-B21F-46DC-9438-4E1ADF92D2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614" t="21306" r="14503" b="26608"/>
          <a:stretch/>
        </p:blipFill>
        <p:spPr>
          <a:xfrm rot="5400000">
            <a:off x="4854780" y="1696455"/>
            <a:ext cx="2735182" cy="2679032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B7EAF9B-FC78-41A4-A223-78096869D6C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3" t="31911" r="26082" b="20994"/>
          <a:stretch/>
        </p:blipFill>
        <p:spPr>
          <a:xfrm rot="5400000">
            <a:off x="7820740" y="1710731"/>
            <a:ext cx="2010043" cy="1996817"/>
          </a:xfrm>
          <a:prstGeom prst="rect">
            <a:avLst/>
          </a:prstGeom>
        </p:spPr>
      </p:pic>
      <p:pic>
        <p:nvPicPr>
          <p:cNvPr id="13" name="Picture 3" descr="Image result for polarn o. pyret logga">
            <a:hlinkClick r:id="rId7"/>
            <a:extLst>
              <a:ext uri="{FF2B5EF4-FFF2-40B4-BE49-F238E27FC236}">
                <a16:creationId xmlns:a16="http://schemas.microsoft.com/office/drawing/2014/main" id="{924C644E-18FA-42B0-88D3-6EC9434D1C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3" r="14107" b="23925"/>
          <a:stretch/>
        </p:blipFill>
        <p:spPr bwMode="auto">
          <a:xfrm>
            <a:off x="2785567" y="3399971"/>
            <a:ext cx="1497180" cy="145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latshållare för innehåll 5">
            <a:extLst>
              <a:ext uri="{FF2B5EF4-FFF2-40B4-BE49-F238E27FC236}">
                <a16:creationId xmlns:a16="http://schemas.microsoft.com/office/drawing/2014/main" id="{21E51526-AE3C-44C2-8C4E-AD91F71F3D4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8" t="13169" r="16222" b="18714"/>
          <a:stretch/>
        </p:blipFill>
        <p:spPr>
          <a:xfrm>
            <a:off x="2780673" y="1668380"/>
            <a:ext cx="1497180" cy="1459832"/>
          </a:xfrm>
          <a:prstGeom prst="rect">
            <a:avLst/>
          </a:prstGeom>
        </p:spPr>
      </p:pic>
      <p:pic>
        <p:nvPicPr>
          <p:cNvPr id="2053" name="Picture 5" descr="Image result for daisy grace logo">
            <a:extLst>
              <a:ext uri="{FF2B5EF4-FFF2-40B4-BE49-F238E27FC236}">
                <a16:creationId xmlns:a16="http://schemas.microsoft.com/office/drawing/2014/main" id="{21BA99F5-A54E-4B1D-8BB1-C601EC286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37" y="1531864"/>
            <a:ext cx="1685925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Image result for daisy grace logo">
            <a:extLst>
              <a:ext uri="{FF2B5EF4-FFF2-40B4-BE49-F238E27FC236}">
                <a16:creationId xmlns:a16="http://schemas.microsoft.com/office/drawing/2014/main" id="{5A4F7C80-C3FC-49F6-8B92-DA8C5857D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6" r="32968"/>
          <a:stretch/>
        </p:blipFill>
        <p:spPr bwMode="auto">
          <a:xfrm>
            <a:off x="712103" y="2785676"/>
            <a:ext cx="149718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ktangel 22">
            <a:extLst>
              <a:ext uri="{FF2B5EF4-FFF2-40B4-BE49-F238E27FC236}">
                <a16:creationId xmlns:a16="http://schemas.microsoft.com/office/drawing/2014/main" id="{044636EC-B4D2-486B-B48A-A6C15056BFD1}"/>
              </a:ext>
            </a:extLst>
          </p:cNvPr>
          <p:cNvSpPr/>
          <p:nvPr/>
        </p:nvSpPr>
        <p:spPr>
          <a:xfrm>
            <a:off x="368967" y="205040"/>
            <a:ext cx="11101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400" b="1" dirty="0"/>
              <a:t>3. </a:t>
            </a:r>
            <a:r>
              <a:rPr lang="sv-SE" sz="2400" b="1" dirty="0" err="1"/>
              <a:t>We</a:t>
            </a:r>
            <a:r>
              <a:rPr lang="sv-SE" sz="2400" b="1" dirty="0"/>
              <a:t> </a:t>
            </a:r>
            <a:r>
              <a:rPr lang="sv-SE" sz="2400" b="1" dirty="0" err="1"/>
              <a:t>need</a:t>
            </a:r>
            <a:r>
              <a:rPr lang="sv-SE" sz="2400" b="1" dirty="0"/>
              <a:t> </a:t>
            </a:r>
            <a:r>
              <a:rPr lang="en-US" sz="2400" b="1" dirty="0"/>
              <a:t>a design to use on cloths, labels </a:t>
            </a:r>
            <a:r>
              <a:rPr lang="en-US" sz="2400" b="1" dirty="0" err="1"/>
              <a:t>etc</a:t>
            </a:r>
            <a:r>
              <a:rPr lang="en-US" sz="2400" b="1" dirty="0"/>
              <a:t> with a symbol (see examples below). 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612801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71</Words>
  <Application>Microsoft Office PowerPoint</Application>
  <PresentationFormat>Bredbild</PresentationFormat>
  <Paragraphs>4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Anders Hofstedt</dc:creator>
  <cp:lastModifiedBy>Anders Hofstedt</cp:lastModifiedBy>
  <cp:revision>7</cp:revision>
  <dcterms:created xsi:type="dcterms:W3CDTF">2018-10-23T21:14:19Z</dcterms:created>
  <dcterms:modified xsi:type="dcterms:W3CDTF">2018-10-23T22:32:24Z</dcterms:modified>
</cp:coreProperties>
</file>