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6510338" cy="4681538"/>
  <p:notesSz cx="6858000" cy="9144000"/>
  <p:defaultTextStyle>
    <a:defPPr>
      <a:defRPr lang="en-US"/>
    </a:defPPr>
    <a:lvl1pPr marL="0" algn="l" defTabSz="31976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19766" algn="l" defTabSz="31976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39531" algn="l" defTabSz="31976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959297" algn="l" defTabSz="31976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279063" algn="l" defTabSz="31976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598828" algn="l" defTabSz="31976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1918594" algn="l" defTabSz="31976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238360" algn="l" defTabSz="31976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558125" algn="l" defTabSz="31976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5">
          <p15:clr>
            <a:srgbClr val="A4A3A4"/>
          </p15:clr>
        </p15:guide>
        <p15:guide id="2" pos="20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17"/>
    <p:restoredTop sz="94521"/>
  </p:normalViewPr>
  <p:slideViewPr>
    <p:cSldViewPr snapToGrid="0" snapToObjects="1">
      <p:cViewPr>
        <p:scale>
          <a:sx n="335" d="100"/>
          <a:sy n="335" d="100"/>
        </p:scale>
        <p:origin x="-5432" y="-1824"/>
      </p:cViewPr>
      <p:guideLst>
        <p:guide orient="horz" pos="1475"/>
        <p:guide pos="205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276" y="1454312"/>
            <a:ext cx="5533787" cy="10034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6551" y="2652872"/>
            <a:ext cx="4557237" cy="119639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9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9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59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79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98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18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38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58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7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1415" y="127876"/>
            <a:ext cx="1042106" cy="272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1706" y="127876"/>
            <a:ext cx="3021203" cy="272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2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272" y="3008322"/>
            <a:ext cx="5533787" cy="92980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272" y="1984236"/>
            <a:ext cx="5533787" cy="1024086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1976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395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5929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7906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59882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1859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3836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5812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1706" y="745579"/>
            <a:ext cx="2031089" cy="21088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1301" y="745579"/>
            <a:ext cx="2032220" cy="21088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1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17" y="187479"/>
            <a:ext cx="5859304" cy="7802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517" y="1047928"/>
            <a:ext cx="2876530" cy="436726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766" indent="0">
              <a:buNone/>
              <a:defRPr sz="1400" b="1"/>
            </a:lvl2pPr>
            <a:lvl3pPr marL="639531" indent="0">
              <a:buNone/>
              <a:defRPr sz="1300" b="1"/>
            </a:lvl3pPr>
            <a:lvl4pPr marL="959297" indent="0">
              <a:buNone/>
              <a:defRPr sz="1100" b="1"/>
            </a:lvl4pPr>
            <a:lvl5pPr marL="1279063" indent="0">
              <a:buNone/>
              <a:defRPr sz="1100" b="1"/>
            </a:lvl5pPr>
            <a:lvl6pPr marL="1598828" indent="0">
              <a:buNone/>
              <a:defRPr sz="1100" b="1"/>
            </a:lvl6pPr>
            <a:lvl7pPr marL="1918594" indent="0">
              <a:buNone/>
              <a:defRPr sz="1100" b="1"/>
            </a:lvl7pPr>
            <a:lvl8pPr marL="2238360" indent="0">
              <a:buNone/>
              <a:defRPr sz="1100" b="1"/>
            </a:lvl8pPr>
            <a:lvl9pPr marL="255812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517" y="1484654"/>
            <a:ext cx="2876530" cy="2697303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7162" y="1047928"/>
            <a:ext cx="2877660" cy="436726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766" indent="0">
              <a:buNone/>
              <a:defRPr sz="1400" b="1"/>
            </a:lvl2pPr>
            <a:lvl3pPr marL="639531" indent="0">
              <a:buNone/>
              <a:defRPr sz="1300" b="1"/>
            </a:lvl3pPr>
            <a:lvl4pPr marL="959297" indent="0">
              <a:buNone/>
              <a:defRPr sz="1100" b="1"/>
            </a:lvl4pPr>
            <a:lvl5pPr marL="1279063" indent="0">
              <a:buNone/>
              <a:defRPr sz="1100" b="1"/>
            </a:lvl5pPr>
            <a:lvl6pPr marL="1598828" indent="0">
              <a:buNone/>
              <a:defRPr sz="1100" b="1"/>
            </a:lvl6pPr>
            <a:lvl7pPr marL="1918594" indent="0">
              <a:buNone/>
              <a:defRPr sz="1100" b="1"/>
            </a:lvl7pPr>
            <a:lvl8pPr marL="2238360" indent="0">
              <a:buNone/>
              <a:defRPr sz="1100" b="1"/>
            </a:lvl8pPr>
            <a:lvl9pPr marL="255812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7162" y="1484654"/>
            <a:ext cx="2877660" cy="2697303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83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6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4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17" y="186394"/>
            <a:ext cx="2141856" cy="793261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361" y="186395"/>
            <a:ext cx="3639460" cy="39955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517" y="979656"/>
            <a:ext cx="2141856" cy="3202302"/>
          </a:xfrm>
        </p:spPr>
        <p:txBody>
          <a:bodyPr/>
          <a:lstStyle>
            <a:lvl1pPr marL="0" indent="0">
              <a:buNone/>
              <a:defRPr sz="1000"/>
            </a:lvl1pPr>
            <a:lvl2pPr marL="319766" indent="0">
              <a:buNone/>
              <a:defRPr sz="800"/>
            </a:lvl2pPr>
            <a:lvl3pPr marL="639531" indent="0">
              <a:buNone/>
              <a:defRPr sz="700"/>
            </a:lvl3pPr>
            <a:lvl4pPr marL="959297" indent="0">
              <a:buNone/>
              <a:defRPr sz="600"/>
            </a:lvl4pPr>
            <a:lvl5pPr marL="1279063" indent="0">
              <a:buNone/>
              <a:defRPr sz="600"/>
            </a:lvl5pPr>
            <a:lvl6pPr marL="1598828" indent="0">
              <a:buNone/>
              <a:defRPr sz="600"/>
            </a:lvl6pPr>
            <a:lvl7pPr marL="1918594" indent="0">
              <a:buNone/>
              <a:defRPr sz="600"/>
            </a:lvl7pPr>
            <a:lvl8pPr marL="2238360" indent="0">
              <a:buNone/>
              <a:defRPr sz="600"/>
            </a:lvl8pPr>
            <a:lvl9pPr marL="255812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8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072" y="3277077"/>
            <a:ext cx="3906203" cy="3868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6072" y="418304"/>
            <a:ext cx="3906203" cy="2808923"/>
          </a:xfrm>
        </p:spPr>
        <p:txBody>
          <a:bodyPr/>
          <a:lstStyle>
            <a:lvl1pPr marL="0" indent="0">
              <a:buNone/>
              <a:defRPr sz="2200"/>
            </a:lvl1pPr>
            <a:lvl2pPr marL="319766" indent="0">
              <a:buNone/>
              <a:defRPr sz="2000"/>
            </a:lvl2pPr>
            <a:lvl3pPr marL="639531" indent="0">
              <a:buNone/>
              <a:defRPr sz="1700"/>
            </a:lvl3pPr>
            <a:lvl4pPr marL="959297" indent="0">
              <a:buNone/>
              <a:defRPr sz="1400"/>
            </a:lvl4pPr>
            <a:lvl5pPr marL="1279063" indent="0">
              <a:buNone/>
              <a:defRPr sz="1400"/>
            </a:lvl5pPr>
            <a:lvl6pPr marL="1598828" indent="0">
              <a:buNone/>
              <a:defRPr sz="1400"/>
            </a:lvl6pPr>
            <a:lvl7pPr marL="1918594" indent="0">
              <a:buNone/>
              <a:defRPr sz="1400"/>
            </a:lvl7pPr>
            <a:lvl8pPr marL="2238360" indent="0">
              <a:buNone/>
              <a:defRPr sz="1400"/>
            </a:lvl8pPr>
            <a:lvl9pPr marL="2558125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6072" y="3663954"/>
            <a:ext cx="3906203" cy="549430"/>
          </a:xfrm>
        </p:spPr>
        <p:txBody>
          <a:bodyPr/>
          <a:lstStyle>
            <a:lvl1pPr marL="0" indent="0">
              <a:buNone/>
              <a:defRPr sz="1000"/>
            </a:lvl1pPr>
            <a:lvl2pPr marL="319766" indent="0">
              <a:buNone/>
              <a:defRPr sz="800"/>
            </a:lvl2pPr>
            <a:lvl3pPr marL="639531" indent="0">
              <a:buNone/>
              <a:defRPr sz="700"/>
            </a:lvl3pPr>
            <a:lvl4pPr marL="959297" indent="0">
              <a:buNone/>
              <a:defRPr sz="600"/>
            </a:lvl4pPr>
            <a:lvl5pPr marL="1279063" indent="0">
              <a:buNone/>
              <a:defRPr sz="600"/>
            </a:lvl5pPr>
            <a:lvl6pPr marL="1598828" indent="0">
              <a:buNone/>
              <a:defRPr sz="600"/>
            </a:lvl6pPr>
            <a:lvl7pPr marL="1918594" indent="0">
              <a:buNone/>
              <a:defRPr sz="600"/>
            </a:lvl7pPr>
            <a:lvl8pPr marL="2238360" indent="0">
              <a:buNone/>
              <a:defRPr sz="600"/>
            </a:lvl8pPr>
            <a:lvl9pPr marL="255812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5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517" y="187479"/>
            <a:ext cx="5859304" cy="780256"/>
          </a:xfrm>
          <a:prstGeom prst="rect">
            <a:avLst/>
          </a:prstGeom>
        </p:spPr>
        <p:txBody>
          <a:bodyPr vert="horz" lIns="63953" tIns="31977" rIns="63953" bIns="319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517" y="1092359"/>
            <a:ext cx="5859304" cy="3089599"/>
          </a:xfrm>
          <a:prstGeom prst="rect">
            <a:avLst/>
          </a:prstGeom>
        </p:spPr>
        <p:txBody>
          <a:bodyPr vert="horz" lIns="63953" tIns="31977" rIns="63953" bIns="319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517" y="4339092"/>
            <a:ext cx="1519079" cy="249249"/>
          </a:xfrm>
          <a:prstGeom prst="rect">
            <a:avLst/>
          </a:prstGeom>
        </p:spPr>
        <p:txBody>
          <a:bodyPr vert="horz" lIns="63953" tIns="31977" rIns="63953" bIns="319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F5093-0838-E446-8CB7-BBB7962F99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4366" y="4339092"/>
            <a:ext cx="2061607" cy="249249"/>
          </a:xfrm>
          <a:prstGeom prst="rect">
            <a:avLst/>
          </a:prstGeom>
        </p:spPr>
        <p:txBody>
          <a:bodyPr vert="horz" lIns="63953" tIns="31977" rIns="63953" bIns="319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5742" y="4339092"/>
            <a:ext cx="1519079" cy="249249"/>
          </a:xfrm>
          <a:prstGeom prst="rect">
            <a:avLst/>
          </a:prstGeom>
        </p:spPr>
        <p:txBody>
          <a:bodyPr vert="horz" lIns="63953" tIns="31977" rIns="63953" bIns="319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9F2E6-6ED5-B840-92CC-A6348A5C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3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19766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824" indent="-239824" algn="l" defTabSz="31976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9619" indent="-199854" algn="l" defTabSz="3197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9414" indent="-159883" algn="l" defTabSz="31976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80" indent="-159883" algn="l" defTabSz="319766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946" indent="-159883" algn="l" defTabSz="319766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58711" indent="-159883" algn="l" defTabSz="319766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78477" indent="-159883" algn="l" defTabSz="319766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43" indent="-159883" algn="l" defTabSz="319766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8008" indent="-159883" algn="l" defTabSz="319766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9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9766" algn="l" defTabSz="319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9531" algn="l" defTabSz="319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9297" algn="l" defTabSz="319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063" algn="l" defTabSz="319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98828" algn="l" defTabSz="319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18594" algn="l" defTabSz="319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38360" algn="l" defTabSz="319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58125" algn="l" defTabSz="319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899" y="76499"/>
            <a:ext cx="6281756" cy="4427216"/>
          </a:xfrm>
          <a:prstGeom prst="rect">
            <a:avLst/>
          </a:prstGeom>
          <a:solidFill>
            <a:srgbClr val="788B8E"/>
          </a:solidFill>
          <a:ln w="1524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b="2210"/>
          <a:stretch/>
        </p:blipFill>
        <p:spPr>
          <a:xfrm>
            <a:off x="368213" y="2384728"/>
            <a:ext cx="2677164" cy="1919125"/>
          </a:xfrm>
          <a:prstGeom prst="rect">
            <a:avLst/>
          </a:prstGeom>
          <a:ln w="57150" cap="sq">
            <a:solidFill>
              <a:schemeClr val="bg1"/>
            </a:solidFill>
            <a:miter lim="800000"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r="3868" b="2348"/>
          <a:stretch/>
        </p:blipFill>
        <p:spPr>
          <a:xfrm>
            <a:off x="4866144" y="291548"/>
            <a:ext cx="1289609" cy="1823764"/>
          </a:xfrm>
          <a:prstGeom prst="rect">
            <a:avLst/>
          </a:prstGeom>
          <a:ln w="57150" cap="sq">
            <a:solidFill>
              <a:schemeClr val="bg1"/>
            </a:solidFill>
            <a:miter lim="800000"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" r="7697"/>
          <a:stretch/>
        </p:blipFill>
        <p:spPr>
          <a:xfrm>
            <a:off x="3405809" y="284869"/>
            <a:ext cx="1199322" cy="1890065"/>
          </a:xfrm>
          <a:prstGeom prst="rect">
            <a:avLst/>
          </a:prstGeom>
          <a:ln w="57150" cap="sq">
            <a:solidFill>
              <a:schemeClr val="bg1"/>
            </a:solidFill>
            <a:miter lim="800000"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r="6870"/>
          <a:stretch/>
        </p:blipFill>
        <p:spPr>
          <a:xfrm>
            <a:off x="368215" y="290402"/>
            <a:ext cx="1219200" cy="1884532"/>
          </a:xfrm>
          <a:prstGeom prst="rect">
            <a:avLst/>
          </a:prstGeom>
          <a:ln w="57150" cap="sq">
            <a:solidFill>
              <a:schemeClr val="bg1"/>
            </a:solidFill>
            <a:miter lim="800000"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 b="3652"/>
          <a:stretch/>
        </p:blipFill>
        <p:spPr>
          <a:xfrm>
            <a:off x="3390856" y="2384727"/>
            <a:ext cx="2764897" cy="1922229"/>
          </a:xfrm>
          <a:prstGeom prst="rect">
            <a:avLst/>
          </a:prstGeom>
          <a:ln w="57150" cap="sq">
            <a:solidFill>
              <a:schemeClr val="bg1"/>
            </a:solidFill>
            <a:miter lim="800000"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r="10648"/>
          <a:stretch/>
        </p:blipFill>
        <p:spPr>
          <a:xfrm>
            <a:off x="1850256" y="282109"/>
            <a:ext cx="1191962" cy="1892825"/>
          </a:xfrm>
          <a:prstGeom prst="rect">
            <a:avLst/>
          </a:prstGeom>
          <a:ln w="57150" cap="sq" cmpd="sng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228894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Calibri</vt:lpstr>
      <vt:lpstr>Arial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Louise Sandy</dc:creator>
  <cp:keywords/>
  <dc:description/>
  <cp:lastModifiedBy>Sandy, Julian</cp:lastModifiedBy>
  <cp:revision>11</cp:revision>
  <cp:lastPrinted>2016-09-14T01:00:48Z</cp:lastPrinted>
  <dcterms:created xsi:type="dcterms:W3CDTF">2015-05-24T01:02:32Z</dcterms:created>
  <dcterms:modified xsi:type="dcterms:W3CDTF">2016-09-14T01:00:53Z</dcterms:modified>
  <cp:category/>
</cp:coreProperties>
</file>