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5"/>
    <p:restoredTop sz="94676"/>
  </p:normalViewPr>
  <p:slideViewPr>
    <p:cSldViewPr snapToGrid="0" snapToObjects="1">
      <p:cViewPr varScale="1">
        <p:scale>
          <a:sx n="83" d="100"/>
          <a:sy n="83" d="100"/>
        </p:scale>
        <p:origin x="208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0949E-A96D-874F-8CEE-957C9716F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FB233-A8AD-8345-A1CD-F7A990128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800D1-7B3A-1146-9416-F1570777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222E3-D00C-7140-99AF-B0651013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E1091-9EC1-7B4C-AA5A-299E3E51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1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4098-5687-CE41-A9C1-87569B862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B02AA1-9CC7-C947-BD34-F4E096B10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04E0A-4844-3E46-813C-ABC3600A6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E243C-10E5-AA46-9F92-16FC28207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57D02-AADD-BD49-A901-BAD417DA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7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835A5-FAB7-D443-8FEF-51FF66CB2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CCB0D6-0796-5447-883F-20E433A8C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3C1B0-8D77-1943-B2CD-1632EFD4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31144-0D99-BE40-9A02-BD9485CCA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081BE-C545-F14C-A912-E407B3E1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6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20C80-61D0-EA4D-80F7-F6937B5EA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37C69-990C-A24E-AF0F-0C51AEB3C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49F32-E331-664E-876B-CC449258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98A2D-9B6E-EA4A-9C8B-30665600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E8D0-54A7-AF46-B8B5-01BD095F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1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2A34-20C2-8A47-AF26-94C455BE4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62525-E83C-0340-8CE6-593920E24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609A9-ED1A-0441-B997-8DB2F718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5B6EF-B3D7-1948-9262-466B0E989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C868-C1DA-A04B-AA9C-8B6294709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2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8CB4-9767-EF4D-B18F-A3005A107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E9EF-093E-FC4E-A6FD-0C515E0D49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F95D6B-2770-F34E-921B-0F8627A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257F5-00D6-6B4C-A0E5-FBD7219B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BEBBB-E78F-0D4D-A144-617F6A6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D0398-1FCB-244A-B1D6-2FB2203F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5CEE-AD86-AA42-8261-6B67B7BAA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85900-035F-314F-8501-A32B08F0C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623CD-0C7E-064C-B141-596749BD4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21D05-217E-1B42-A818-59A509E95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C3757-AE85-4448-B5EA-D528E50F0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DFC54-20A8-A841-8A3F-F2F268FA6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4F579A-87D8-4142-B08D-9624185F5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AF3194-E5EF-BE49-A191-C2B25F2A5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4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368D6-EB5C-8440-A919-E102F6ECE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F57105-C67F-114D-87C7-243A95B0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FF74E-2AF4-6744-8FEA-34AEBC51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61002-0C8A-1548-9B24-56AD7BA8B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1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BDBD9-956C-A442-8592-59C553E4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24B53-951E-3243-ABF7-3E343D58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EA764-8481-9648-B77A-D3982744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3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D4AE-C290-4A4B-9A67-AA5D171B9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58F9D-FD7C-9A44-9DC8-F4BA1CAE1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EF7B9-4750-5B4A-B723-F8065106E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94676-A024-3B4E-99FF-DADA9FC0B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BD32D-3E53-4043-B46A-3AAC27BE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0CB7C-7D70-6042-A610-724DE7A4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8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C811-69B5-5D4B-B468-8FBCF3993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5C647B-3752-B84F-8822-562B9DFCA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CBA96-6F68-3446-B1C3-8A019F0D1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9A6C0-23A4-E64C-9673-7224EBBA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B976B-03B0-1F4B-9930-5F9E1B964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7FE2A-5BE2-3447-9574-F2B9344E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3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4E4F4B-C5B4-8044-86E3-C022634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1AE6-91EF-0E4D-A040-7FBB73A5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93D82-D486-D143-952D-6CC4CE8FC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6D932-8344-AE43-928C-A34CC64C3A9E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956FD-71D3-E545-840C-6C03906EB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53808-B0B9-C948-83ED-AAD9CA1E8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4F6C-6B75-5243-BD20-52664BDD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61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BC87211-4C93-8F47-9027-76F1FEA37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302" y="1503335"/>
            <a:ext cx="8671317" cy="278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1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2018-10-04T21:30:40Z</dcterms:created>
  <dcterms:modified xsi:type="dcterms:W3CDTF">2018-10-04T21:31:56Z</dcterms:modified>
</cp:coreProperties>
</file>