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BCCC-812E-4400-8A08-22E762B0A56B}" type="datetimeFigureOut">
              <a:rPr lang="en-US" smtClean="0"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BDB0F-F1FF-4102-A522-9FA68AF7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323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BCCC-812E-4400-8A08-22E762B0A56B}" type="datetimeFigureOut">
              <a:rPr lang="en-US" smtClean="0"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BDB0F-F1FF-4102-A522-9FA68AF7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178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BCCC-812E-4400-8A08-22E762B0A56B}" type="datetimeFigureOut">
              <a:rPr lang="en-US" smtClean="0"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BDB0F-F1FF-4102-A522-9FA68AF7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736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BCCC-812E-4400-8A08-22E762B0A56B}" type="datetimeFigureOut">
              <a:rPr lang="en-US" smtClean="0"/>
              <a:t>9/28/2018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BDB0F-F1FF-4102-A522-9FA68AF7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841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BCCC-812E-4400-8A08-22E762B0A56B}" type="datetimeFigureOut">
              <a:rPr lang="en-US" smtClean="0"/>
              <a:t>9/28/2018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BDB0F-F1FF-4102-A522-9FA68AF7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49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BCCC-812E-4400-8A08-22E762B0A56B}" type="datetimeFigureOut">
              <a:rPr lang="en-US" smtClean="0"/>
              <a:t>9/28/2018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BDB0F-F1FF-4102-A522-9FA68AF7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863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BCCC-812E-4400-8A08-22E762B0A56B}" type="datetimeFigureOut">
              <a:rPr lang="en-US" smtClean="0"/>
              <a:t>9/28/2018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BDB0F-F1FF-4102-A522-9FA68AF7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995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BCCC-812E-4400-8A08-22E762B0A56B}" type="datetimeFigureOut">
              <a:rPr lang="en-US" smtClean="0"/>
              <a:t>9/28/2018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BDB0F-F1FF-4102-A522-9FA68AF7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378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BCCC-812E-4400-8A08-22E762B0A56B}" type="datetimeFigureOut">
              <a:rPr lang="en-US" smtClean="0"/>
              <a:t>9/28/2018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BDB0F-F1FF-4102-A522-9FA68AF7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963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BCCC-812E-4400-8A08-22E762B0A56B}" type="datetimeFigureOut">
              <a:rPr lang="en-US" smtClean="0"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BDB0F-F1FF-4102-A522-9FA68AF7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691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BCCC-812E-4400-8A08-22E762B0A56B}" type="datetimeFigureOut">
              <a:rPr lang="en-US" smtClean="0"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BDB0F-F1FF-4102-A522-9FA68AF7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354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EBCCC-812E-4400-8A08-22E762B0A56B}" type="datetimeFigureOut">
              <a:rPr lang="en-US" smtClean="0"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BDB0F-F1FF-4102-A522-9FA68AF7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986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84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921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err="1" smtClean="0">
                <a:solidFill>
                  <a:srgbClr val="92D050"/>
                </a:solidFill>
              </a:rPr>
              <a:t>Cadex</a:t>
            </a:r>
            <a:r>
              <a:rPr lang="en-US" sz="4000" dirty="0" smtClean="0">
                <a:solidFill>
                  <a:srgbClr val="92D050"/>
                </a:solidFill>
              </a:rPr>
              <a:t> 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</a:rPr>
              <a:t>Genomics</a:t>
            </a:r>
            <a:endParaRPr lang="en-US" sz="4000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4400" dirty="0" err="1">
                <a:solidFill>
                  <a:schemeClr val="accent6">
                    <a:lumMod val="75000"/>
                  </a:schemeClr>
                </a:solidFill>
              </a:rPr>
              <a:t>Cadex</a:t>
            </a:r>
            <a:r>
              <a:rPr lang="en-US" sz="4400" dirty="0">
                <a:solidFill>
                  <a:srgbClr val="92D050"/>
                </a:solidFill>
              </a:rPr>
              <a:t> Genomics</a:t>
            </a:r>
          </a:p>
          <a:p>
            <a:pPr marL="0" indent="0" algn="ctr">
              <a:buNone/>
            </a:pPr>
            <a:endParaRPr lang="en-US" dirty="0" smtClean="0">
              <a:solidFill>
                <a:srgbClr val="92D050"/>
              </a:solidFill>
            </a:endParaRPr>
          </a:p>
          <a:p>
            <a:pPr marL="0" indent="0" algn="ctr">
              <a:buNone/>
            </a:pPr>
            <a:endParaRPr lang="en-US" sz="1200" dirty="0" smtClean="0">
              <a:solidFill>
                <a:srgbClr val="92D050"/>
              </a:solidFill>
            </a:endParaRPr>
          </a:p>
          <a:p>
            <a:pPr marL="0" indent="0" algn="ctr">
              <a:buNone/>
            </a:pPr>
            <a:endParaRPr lang="en-US" sz="1000" dirty="0">
              <a:solidFill>
                <a:srgbClr val="92D050"/>
              </a:solidFill>
            </a:endParaRPr>
          </a:p>
          <a:p>
            <a:pPr marL="0" indent="0" algn="ctr">
              <a:buNone/>
            </a:pPr>
            <a:endParaRPr lang="en-US" sz="1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33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4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schafer family</dc:creator>
  <cp:lastModifiedBy>schafer family</cp:lastModifiedBy>
  <cp:revision>8</cp:revision>
  <dcterms:created xsi:type="dcterms:W3CDTF">2018-09-26T21:36:00Z</dcterms:created>
  <dcterms:modified xsi:type="dcterms:W3CDTF">2018-09-28T17:28:58Z</dcterms:modified>
</cp:coreProperties>
</file>