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2"/>
  </p:sldMasterIdLst>
  <p:notesMasterIdLst>
    <p:notesMasterId r:id="rId5"/>
  </p:notesMasterIdLst>
  <p:handoutMasterIdLst>
    <p:handoutMasterId r:id="rId6"/>
  </p:handoutMasterIdLst>
  <p:sldIdLst>
    <p:sldId id="257" r:id="rId3"/>
    <p:sldId id="259" r:id="rId4"/>
  </p:sldIdLst>
  <p:sldSz cx="10058400" cy="77724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4075" autoAdjust="0"/>
    <p:restoredTop sz="94660"/>
  </p:normalViewPr>
  <p:slideViewPr>
    <p:cSldViewPr>
      <p:cViewPr varScale="1">
        <p:scale>
          <a:sx n="89" d="100"/>
          <a:sy n="89" d="100"/>
        </p:scale>
        <p:origin x="686" y="77"/>
      </p:cViewPr>
      <p:guideLst/>
    </p:cSldViewPr>
  </p:slideViewPr>
  <p:notesTextViewPr>
    <p:cViewPr>
      <p:scale>
        <a:sx n="1" d="1"/>
        <a:sy n="1" d="1"/>
      </p:scale>
      <p:origin x="0" y="0"/>
    </p:cViewPr>
  </p:notesTextViewPr>
  <p:notesViewPr>
    <p:cSldViewPr>
      <p:cViewPr varScale="1">
        <p:scale>
          <a:sx n="95" d="100"/>
          <a:sy n="95" d="100"/>
        </p:scale>
        <p:origin x="3582"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sz="quarter" idx="1"/>
          </p:nvPr>
        </p:nvSpPr>
        <p:spPr>
          <a:xfrm>
            <a:off x="4023092" y="0"/>
            <a:ext cx="3077739" cy="471054"/>
          </a:xfrm>
          <a:prstGeom prst="rect">
            <a:avLst/>
          </a:prstGeom>
        </p:spPr>
        <p:txBody>
          <a:bodyPr vert="horz" lIns="94229" tIns="47114" rIns="94229" bIns="47114" rtlCol="0"/>
          <a:lstStyle>
            <a:lvl1pPr algn="r">
              <a:defRPr sz="1200"/>
            </a:lvl1pPr>
          </a:lstStyle>
          <a:p>
            <a:fld id="{11A4C4C9-9907-4BB6-B95A-E6BBD959AAB4}" type="datetimeFigureOut">
              <a:rPr lang="en-US" smtClean="0"/>
              <a:t>7/8/2018</a:t>
            </a:fld>
            <a:endParaRPr lang="en-US"/>
          </a:p>
        </p:txBody>
      </p:sp>
      <p:sp>
        <p:nvSpPr>
          <p:cNvPr id="4" name="Footer Placeholder 3"/>
          <p:cNvSpPr>
            <a:spLocks noGrp="1"/>
          </p:cNvSpPr>
          <p:nvPr>
            <p:ph type="ftr" sz="quarter" idx="2"/>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a:p>
        </p:txBody>
      </p:sp>
      <p:sp>
        <p:nvSpPr>
          <p:cNvPr id="5" name="Slide Number Placeholder 4"/>
          <p:cNvSpPr>
            <a:spLocks noGrp="1"/>
          </p:cNvSpPr>
          <p:nvPr>
            <p:ph type="sldNum" sz="quarter" idx="3"/>
          </p:nvPr>
        </p:nvSpPr>
        <p:spPr>
          <a:xfrm>
            <a:off x="4023092" y="8917422"/>
            <a:ext cx="3077739" cy="471053"/>
          </a:xfrm>
          <a:prstGeom prst="rect">
            <a:avLst/>
          </a:prstGeom>
        </p:spPr>
        <p:txBody>
          <a:bodyPr vert="horz" lIns="94229" tIns="47114" rIns="94229" bIns="47114" rtlCol="0" anchor="b"/>
          <a:lstStyle>
            <a:lvl1pPr algn="r">
              <a:defRPr sz="1200"/>
            </a:lvl1pPr>
          </a:lstStyle>
          <a:p>
            <a:fld id="{082D650F-38E5-40ED-AA32-287D3AC686E8}" type="slidenum">
              <a:rPr lang="en-US" smtClean="0"/>
              <a:t>‹#›</a:t>
            </a:fld>
            <a:endParaRPr lang="en-US"/>
          </a:p>
        </p:txBody>
      </p:sp>
    </p:spTree>
    <p:extLst>
      <p:ext uri="{BB962C8B-B14F-4D97-AF65-F5344CB8AC3E}">
        <p14:creationId xmlns:p14="http://schemas.microsoft.com/office/powerpoint/2010/main" val="763695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B6DA592C-A796-4264-BD45-11AED491B3E4}" type="datetimeFigureOut">
              <a:rPr lang="en-US" smtClean="0"/>
              <a:t>7/8/2018</a:t>
            </a:fld>
            <a:endParaRPr lang="en-US"/>
          </a:p>
        </p:txBody>
      </p:sp>
      <p:sp>
        <p:nvSpPr>
          <p:cNvPr id="4" name="Slide Image Placeholder 3"/>
          <p:cNvSpPr>
            <a:spLocks noGrp="1" noRot="1" noChangeAspect="1"/>
          </p:cNvSpPr>
          <p:nvPr>
            <p:ph type="sldImg" idx="2"/>
          </p:nvPr>
        </p:nvSpPr>
        <p:spPr>
          <a:xfrm>
            <a:off x="1500188" y="1173163"/>
            <a:ext cx="4102100"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6DA02A30-9192-49A2-98D9-8D2828AE31E2}" type="slidenum">
              <a:rPr lang="en-US" smtClean="0"/>
              <a:t>‹#›</a:t>
            </a:fld>
            <a:endParaRPr lang="en-US"/>
          </a:p>
        </p:txBody>
      </p:sp>
    </p:spTree>
    <p:extLst>
      <p:ext uri="{BB962C8B-B14F-4D97-AF65-F5344CB8AC3E}">
        <p14:creationId xmlns:p14="http://schemas.microsoft.com/office/powerpoint/2010/main" val="36179723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Outside">
    <p:spTree>
      <p:nvGrpSpPr>
        <p:cNvPr id="1" name=""/>
        <p:cNvGrpSpPr/>
        <p:nvPr/>
      </p:nvGrpSpPr>
      <p:grpSpPr>
        <a:xfrm>
          <a:off x="0" y="0"/>
          <a:ext cx="0" cy="0"/>
          <a:chOff x="0" y="0"/>
          <a:chExt cx="0" cy="0"/>
        </a:xfrm>
      </p:grpSpPr>
      <p:sp>
        <p:nvSpPr>
          <p:cNvPr id="41" name="Instructional Text"/>
          <p:cNvSpPr/>
          <p:nvPr/>
        </p:nvSpPr>
        <p:spPr>
          <a:xfrm>
            <a:off x="10287000" y="4549"/>
            <a:ext cx="1676400" cy="7767851"/>
          </a:xfrm>
          <a:prstGeom prst="roundRect">
            <a:avLst>
              <a:gd name="adj" fmla="val 6795"/>
            </a:avLst>
          </a:prstGeom>
          <a:solidFill>
            <a:srgbClr val="A6A6A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spcBef>
                <a:spcPts val="1200"/>
              </a:spcBef>
            </a:pPr>
            <a:r>
              <a:rPr lang="en-US" sz="1100" b="1" i="1" baseline="0" dirty="0" smtClean="0">
                <a:latin typeface="Arial" pitchFamily="34" charset="0"/>
                <a:cs typeface="Arial" pitchFamily="34" charset="0"/>
              </a:rPr>
              <a:t>Note: </a:t>
            </a:r>
          </a:p>
          <a:p>
            <a:pPr>
              <a:spcBef>
                <a:spcPts val="1200"/>
              </a:spcBef>
            </a:pPr>
            <a:r>
              <a:rPr lang="en-US" sz="1100" b="1" i="1" baseline="0" dirty="0" smtClean="0">
                <a:latin typeface="Arial" pitchFamily="34" charset="0"/>
                <a:cs typeface="Arial" pitchFamily="34" charset="0"/>
              </a:rPr>
              <a:t>This brochure </a:t>
            </a:r>
            <a:r>
              <a:rPr lang="en-US" sz="1100" b="1" i="1" dirty="0" smtClean="0">
                <a:latin typeface="Arial" pitchFamily="34" charset="0"/>
                <a:cs typeface="Arial" pitchFamily="34" charset="0"/>
              </a:rPr>
              <a:t>is designed to be printed. </a:t>
            </a:r>
            <a:r>
              <a:rPr lang="en-US" sz="1100" b="1" i="1" baseline="0" dirty="0" smtClean="0">
                <a:latin typeface="Arial" pitchFamily="34" charset="0"/>
                <a:cs typeface="Arial" pitchFamily="34" charset="0"/>
              </a:rPr>
              <a:t>You should test print on regular paper to ensure proper positioning before printing on</a:t>
            </a:r>
            <a:r>
              <a:rPr lang="en-US" sz="1100" b="1" i="1" dirty="0" smtClean="0">
                <a:latin typeface="Arial" pitchFamily="34" charset="0"/>
                <a:cs typeface="Arial" pitchFamily="34" charset="0"/>
              </a:rPr>
              <a:t> card stock.</a:t>
            </a:r>
          </a:p>
          <a:p>
            <a:pPr>
              <a:spcBef>
                <a:spcPts val="1200"/>
              </a:spcBef>
            </a:pPr>
            <a:r>
              <a:rPr lang="en-US" sz="1100" b="1" i="1" baseline="0" dirty="0" smtClean="0">
                <a:latin typeface="Arial" pitchFamily="34" charset="0"/>
                <a:cs typeface="Arial" pitchFamily="34" charset="0"/>
              </a:rPr>
              <a:t>You may need to uncheck Scale to Fit Paper in the Print dialog (in the Full Page Slides dropdown).</a:t>
            </a:r>
          </a:p>
          <a:p>
            <a:pPr>
              <a:spcBef>
                <a:spcPts val="1200"/>
              </a:spcBef>
            </a:pPr>
            <a:r>
              <a:rPr lang="en-US" sz="1100" b="1" i="1" dirty="0" smtClean="0">
                <a:latin typeface="Arial" pitchFamily="34" charset="0"/>
                <a:cs typeface="Arial" pitchFamily="34" charset="0"/>
              </a:rPr>
              <a:t>Check your printer instructions to print double-sided pages.</a:t>
            </a:r>
            <a:endParaRPr lang="en-US" sz="1100" b="1" i="1" baseline="0" dirty="0" smtClean="0">
              <a:latin typeface="Arial" pitchFamily="34" charset="0"/>
              <a:cs typeface="Arial" pitchFamily="34" charset="0"/>
            </a:endParaRPr>
          </a:p>
          <a:p>
            <a:pPr>
              <a:spcBef>
                <a:spcPts val="1200"/>
              </a:spcBef>
            </a:pPr>
            <a:r>
              <a:rPr lang="en-US" sz="1100" b="1" i="1" baseline="0" dirty="0" smtClean="0">
                <a:latin typeface="Arial" pitchFamily="34" charset="0"/>
                <a:cs typeface="Arial" pitchFamily="34" charset="0"/>
              </a:rPr>
              <a:t>To change images on this slide, select a picture and delete it. Then click the Insert Picture icon</a:t>
            </a:r>
          </a:p>
          <a:p>
            <a:pPr>
              <a:spcBef>
                <a:spcPts val="1200"/>
              </a:spcBef>
            </a:pPr>
            <a:r>
              <a:rPr lang="en-US" sz="1100" b="1" i="1" baseline="0" dirty="0" smtClean="0">
                <a:latin typeface="Arial" pitchFamily="34" charset="0"/>
                <a:cs typeface="Arial" pitchFamily="34" charset="0"/>
              </a:rPr>
              <a:t>in the placeholder to insert your own image.</a:t>
            </a:r>
          </a:p>
          <a:p>
            <a:pPr>
              <a:spcBef>
                <a:spcPts val="1200"/>
              </a:spcBef>
            </a:pPr>
            <a:r>
              <a:rPr lang="en-US" sz="1100" b="1" i="1" dirty="0" smtClean="0">
                <a:latin typeface="Arial" pitchFamily="34" charset="0"/>
                <a:cs typeface="Arial" pitchFamily="34" charset="0"/>
              </a:rPr>
              <a:t>To change the logo to your own, right-click  the picture “replace with LOGO” and choose Change Picture.</a:t>
            </a:r>
          </a:p>
        </p:txBody>
      </p:sp>
      <p:pic>
        <p:nvPicPr>
          <p:cNvPr id="42"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12382" t="11880" r="7418" b="10952"/>
          <a:stretch/>
        </p:blipFill>
        <p:spPr bwMode="auto">
          <a:xfrm>
            <a:off x="11306175" y="4422775"/>
            <a:ext cx="290285" cy="2866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Rectangle 8"/>
          <p:cNvSpPr/>
          <p:nvPr/>
        </p:nvSpPr>
        <p:spPr>
          <a:xfrm>
            <a:off x="7165848" y="4343399"/>
            <a:ext cx="2432304" cy="2971801"/>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Picture Placeholder 11"/>
          <p:cNvSpPr>
            <a:spLocks noGrp="1"/>
          </p:cNvSpPr>
          <p:nvPr>
            <p:ph type="pic" sz="quarter" idx="11"/>
          </p:nvPr>
        </p:nvSpPr>
        <p:spPr>
          <a:xfrm>
            <a:off x="457200" y="457200"/>
            <a:ext cx="2428875" cy="2286000"/>
          </a:xfrm>
          <a:solidFill>
            <a:schemeClr val="bg2"/>
          </a:solidFill>
        </p:spPr>
        <p:txBody>
          <a:bodyPr tIns="274320">
            <a:normAutofit/>
          </a:bodyPr>
          <a:lstStyle>
            <a:lvl1pPr marL="0" indent="0" algn="ctr">
              <a:buNone/>
              <a:defRPr sz="1400"/>
            </a:lvl1pPr>
          </a:lstStyle>
          <a:p>
            <a:r>
              <a:rPr lang="en-US" smtClean="0"/>
              <a:t>Click icon to add picture</a:t>
            </a:r>
            <a:endParaRPr lang="en-US"/>
          </a:p>
        </p:txBody>
      </p:sp>
      <p:sp>
        <p:nvSpPr>
          <p:cNvPr id="28" name="Text Placeholder 25"/>
          <p:cNvSpPr>
            <a:spLocks noGrp="1"/>
          </p:cNvSpPr>
          <p:nvPr>
            <p:ph type="body" sz="quarter" idx="15" hasCustomPrompt="1"/>
          </p:nvPr>
        </p:nvSpPr>
        <p:spPr>
          <a:xfrm>
            <a:off x="457200" y="2891409"/>
            <a:ext cx="2428875" cy="274320"/>
          </a:xfrm>
        </p:spPr>
        <p:txBody>
          <a:bodyPr>
            <a:noAutofit/>
          </a:bodyPr>
          <a:lstStyle>
            <a:lvl1pPr marL="0" indent="0">
              <a:lnSpc>
                <a:spcPct val="100000"/>
              </a:lnSpc>
              <a:spcBef>
                <a:spcPts val="0"/>
              </a:spcBef>
              <a:buNone/>
              <a:defRPr sz="900" b="0" i="1" baseline="0">
                <a:latin typeface="+mn-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en-US" dirty="0" smtClean="0"/>
              <a:t>[Type a caption for your photo]</a:t>
            </a:r>
            <a:endParaRPr lang="en-US" dirty="0"/>
          </a:p>
        </p:txBody>
      </p:sp>
      <p:sp>
        <p:nvSpPr>
          <p:cNvPr id="27" name="Text Placeholder 25"/>
          <p:cNvSpPr>
            <a:spLocks noGrp="1"/>
          </p:cNvSpPr>
          <p:nvPr>
            <p:ph type="body" sz="quarter" idx="14" hasCustomPrompt="1"/>
          </p:nvPr>
        </p:nvSpPr>
        <p:spPr>
          <a:xfrm>
            <a:off x="457200" y="3241167"/>
            <a:ext cx="2428875" cy="457200"/>
          </a:xfrm>
        </p:spPr>
        <p:txBody>
          <a:bodyPr>
            <a:noAutofit/>
          </a:bodyPr>
          <a:lstStyle>
            <a:lvl1pPr marL="0" indent="0">
              <a:lnSpc>
                <a:spcPct val="100000"/>
              </a:lnSpc>
              <a:spcBef>
                <a:spcPts val="0"/>
              </a:spcBef>
              <a:buNone/>
              <a:defRPr sz="1200" b="1" baseline="0">
                <a:latin typeface="+mj-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en-US" dirty="0" smtClean="0"/>
              <a:t>How do you get started with this template?</a:t>
            </a:r>
            <a:endParaRPr lang="en-US" dirty="0"/>
          </a:p>
        </p:txBody>
      </p:sp>
      <p:sp>
        <p:nvSpPr>
          <p:cNvPr id="26" name="Text Placeholder 25"/>
          <p:cNvSpPr>
            <a:spLocks noGrp="1"/>
          </p:cNvSpPr>
          <p:nvPr>
            <p:ph type="body" sz="quarter" idx="13" hasCustomPrompt="1"/>
          </p:nvPr>
        </p:nvSpPr>
        <p:spPr>
          <a:xfrm>
            <a:off x="457199" y="3677412"/>
            <a:ext cx="2428875" cy="408813"/>
          </a:xfrm>
        </p:spPr>
        <p:txBody>
          <a:bodyPr>
            <a:noAutofit/>
          </a:bodyPr>
          <a:lstStyle>
            <a:lvl1pPr marL="0" indent="0">
              <a:lnSpc>
                <a:spcPct val="120000"/>
              </a:lnSpc>
              <a:spcBef>
                <a:spcPts val="0"/>
              </a:spcBef>
              <a:buNone/>
              <a:defRPr sz="1000" baseline="0"/>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en-US" dirty="0" smtClean="0"/>
              <a:t>You can use this fresh, professional brochure just as is or easily customize it.</a:t>
            </a:r>
            <a:endParaRPr lang="en-US" dirty="0"/>
          </a:p>
        </p:txBody>
      </p:sp>
      <p:sp>
        <p:nvSpPr>
          <p:cNvPr id="23" name="Text Placeholder 22"/>
          <p:cNvSpPr>
            <a:spLocks noGrp="1"/>
          </p:cNvSpPr>
          <p:nvPr>
            <p:ph type="body" sz="quarter" idx="12" hasCustomPrompt="1"/>
          </p:nvPr>
        </p:nvSpPr>
        <p:spPr>
          <a:xfrm>
            <a:off x="457200" y="4152901"/>
            <a:ext cx="2428875" cy="3162299"/>
          </a:xfrm>
        </p:spPr>
        <p:txBody>
          <a:bodyPr>
            <a:noAutofit/>
          </a:bodyPr>
          <a:lstStyle>
            <a:lvl1pPr marL="182880" indent="-182880">
              <a:lnSpc>
                <a:spcPct val="120000"/>
              </a:lnSpc>
              <a:spcBef>
                <a:spcPts val="1000"/>
              </a:spcBef>
              <a:defRPr sz="800" baseline="0"/>
            </a:lvl1pPr>
            <a:lvl2pPr marL="228600" indent="-114300">
              <a:lnSpc>
                <a:spcPct val="100000"/>
              </a:lnSpc>
              <a:spcBef>
                <a:spcPts val="800"/>
              </a:spcBef>
              <a:defRPr sz="900"/>
            </a:lvl2pPr>
            <a:lvl3pPr marL="342900" indent="-114300">
              <a:lnSpc>
                <a:spcPct val="100000"/>
              </a:lnSpc>
              <a:spcBef>
                <a:spcPts val="600"/>
              </a:spcBef>
              <a:defRPr sz="800"/>
            </a:lvl3pPr>
            <a:lvl4pPr marL="457200" indent="-114300">
              <a:lnSpc>
                <a:spcPct val="100000"/>
              </a:lnSpc>
              <a:spcBef>
                <a:spcPts val="600"/>
              </a:spcBef>
              <a:defRPr sz="700"/>
            </a:lvl4pPr>
            <a:lvl5pPr marL="571500" indent="-114300">
              <a:lnSpc>
                <a:spcPct val="100000"/>
              </a:lnSpc>
              <a:spcBef>
                <a:spcPts val="600"/>
              </a:spcBef>
              <a:defRPr sz="700"/>
            </a:lvl5pPr>
          </a:lstStyle>
          <a:p>
            <a:pPr lvl="0"/>
            <a:r>
              <a:rPr lang="en-US" dirty="0" smtClean="0"/>
              <a:t>We’ve included a few tips throughout the template to help you get started.</a:t>
            </a:r>
            <a:br>
              <a:rPr lang="en-US" dirty="0" smtClean="0"/>
            </a:br>
            <a:r>
              <a:rPr lang="en-US" dirty="0" smtClean="0"/>
              <a:t>To replace any tip text (such as this) with your own, just click it and begin typing.</a:t>
            </a:r>
            <a:br>
              <a:rPr lang="en-US" dirty="0" smtClean="0"/>
            </a:br>
            <a:r>
              <a:rPr lang="en-US" dirty="0" smtClean="0"/>
              <a:t>To replace photos in the brochure, select an image and delete it. Then click the Insert Picture icon in the placeholder to insert your own photo.</a:t>
            </a:r>
            <a:br>
              <a:rPr lang="en-US" dirty="0" smtClean="0"/>
            </a:br>
            <a:r>
              <a:rPr lang="en-US" dirty="0" smtClean="0"/>
              <a:t>To change the logo to your own, right-click  the picture “replace with LOGO” and choose Change Picture.</a:t>
            </a:r>
            <a:endParaRPr lang="en-US" dirty="0"/>
          </a:p>
        </p:txBody>
      </p:sp>
      <p:sp>
        <p:nvSpPr>
          <p:cNvPr id="29" name="Text Placeholder 25"/>
          <p:cNvSpPr>
            <a:spLocks noGrp="1"/>
          </p:cNvSpPr>
          <p:nvPr>
            <p:ph type="body" sz="quarter" idx="16" hasCustomPrompt="1"/>
          </p:nvPr>
        </p:nvSpPr>
        <p:spPr>
          <a:xfrm>
            <a:off x="3813820" y="609600"/>
            <a:ext cx="2428875" cy="457200"/>
          </a:xfrm>
        </p:spPr>
        <p:txBody>
          <a:bodyPr>
            <a:noAutofit/>
          </a:bodyPr>
          <a:lstStyle>
            <a:lvl1pPr marL="0" indent="0">
              <a:lnSpc>
                <a:spcPct val="90000"/>
              </a:lnSpc>
              <a:spcBef>
                <a:spcPts val="0"/>
              </a:spcBef>
              <a:buNone/>
              <a:defRPr sz="2000" b="1" baseline="0">
                <a:solidFill>
                  <a:schemeClr val="accent2">
                    <a:lumMod val="75000"/>
                  </a:schemeClr>
                </a:solidFill>
                <a:latin typeface="+mj-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en-US" dirty="0" smtClean="0"/>
              <a:t>Who We Are</a:t>
            </a:r>
            <a:endParaRPr lang="en-US" dirty="0"/>
          </a:p>
        </p:txBody>
      </p:sp>
      <p:sp>
        <p:nvSpPr>
          <p:cNvPr id="30" name="Text Placeholder 25"/>
          <p:cNvSpPr>
            <a:spLocks noGrp="1"/>
          </p:cNvSpPr>
          <p:nvPr>
            <p:ph type="body" sz="quarter" idx="17" hasCustomPrompt="1"/>
          </p:nvPr>
        </p:nvSpPr>
        <p:spPr>
          <a:xfrm>
            <a:off x="3813820" y="1082040"/>
            <a:ext cx="2428875" cy="228600"/>
          </a:xfrm>
        </p:spPr>
        <p:txBody>
          <a:bodyPr>
            <a:noAutofit/>
          </a:bodyPr>
          <a:lstStyle>
            <a:lvl1pPr marL="0" indent="0">
              <a:lnSpc>
                <a:spcPct val="100000"/>
              </a:lnSpc>
              <a:spcBef>
                <a:spcPts val="0"/>
              </a:spcBef>
              <a:buNone/>
              <a:defRPr sz="1200" b="1" baseline="0">
                <a:latin typeface="+mj-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en-US" dirty="0" smtClean="0"/>
              <a:t>About Us</a:t>
            </a:r>
            <a:endParaRPr lang="en-US" dirty="0"/>
          </a:p>
        </p:txBody>
      </p:sp>
      <p:sp>
        <p:nvSpPr>
          <p:cNvPr id="45" name="Text Placeholder 25"/>
          <p:cNvSpPr>
            <a:spLocks noGrp="1"/>
          </p:cNvSpPr>
          <p:nvPr>
            <p:ph type="body" sz="quarter" idx="24" hasCustomPrompt="1"/>
          </p:nvPr>
        </p:nvSpPr>
        <p:spPr>
          <a:xfrm>
            <a:off x="3813820" y="1342644"/>
            <a:ext cx="2428875" cy="880809"/>
          </a:xfrm>
        </p:spPr>
        <p:txBody>
          <a:bodyPr>
            <a:noAutofit/>
          </a:bodyPr>
          <a:lstStyle>
            <a:lvl1pPr marL="0" indent="0">
              <a:lnSpc>
                <a:spcPct val="120000"/>
              </a:lnSpc>
              <a:spcBef>
                <a:spcPts val="0"/>
              </a:spcBef>
              <a:buNone/>
              <a:defRPr sz="1000" baseline="0"/>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a:lnSpc>
                <a:spcPct val="120000"/>
              </a:lnSpc>
            </a:pPr>
            <a:r>
              <a:rPr lang="en-US" sz="1000" b="0" cap="none" baseline="0" dirty="0" smtClean="0">
                <a:solidFill>
                  <a:schemeClr val="tx1"/>
                </a:solidFill>
                <a:latin typeface="+mn-lt"/>
              </a:rPr>
              <a:t>This is the place for your ‘elevator pitch.’ If you only had a few seconds to pitch your products or services to someone what would you say?</a:t>
            </a:r>
          </a:p>
        </p:txBody>
      </p:sp>
      <p:sp>
        <p:nvSpPr>
          <p:cNvPr id="32" name="Text Placeholder 25"/>
          <p:cNvSpPr>
            <a:spLocks noGrp="1"/>
          </p:cNvSpPr>
          <p:nvPr>
            <p:ph type="body" sz="quarter" idx="19" hasCustomPrompt="1"/>
          </p:nvPr>
        </p:nvSpPr>
        <p:spPr>
          <a:xfrm>
            <a:off x="3813820" y="2287906"/>
            <a:ext cx="2428875" cy="228600"/>
          </a:xfrm>
        </p:spPr>
        <p:txBody>
          <a:bodyPr>
            <a:noAutofit/>
          </a:bodyPr>
          <a:lstStyle>
            <a:lvl1pPr marL="0" indent="0">
              <a:lnSpc>
                <a:spcPct val="100000"/>
              </a:lnSpc>
              <a:spcBef>
                <a:spcPts val="0"/>
              </a:spcBef>
              <a:buNone/>
              <a:defRPr sz="1200" b="1" baseline="0">
                <a:latin typeface="+mj-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en-US" dirty="0" smtClean="0"/>
              <a:t>Contact Us</a:t>
            </a:r>
            <a:endParaRPr lang="en-US" dirty="0"/>
          </a:p>
        </p:txBody>
      </p:sp>
      <p:sp>
        <p:nvSpPr>
          <p:cNvPr id="33" name="Text Placeholder 25"/>
          <p:cNvSpPr>
            <a:spLocks noGrp="1"/>
          </p:cNvSpPr>
          <p:nvPr>
            <p:ph type="body" sz="quarter" idx="20" hasCustomPrompt="1"/>
          </p:nvPr>
        </p:nvSpPr>
        <p:spPr>
          <a:xfrm>
            <a:off x="3813820" y="2538985"/>
            <a:ext cx="2428875" cy="670940"/>
          </a:xfrm>
        </p:spPr>
        <p:txBody>
          <a:bodyPr>
            <a:noAutofit/>
          </a:bodyPr>
          <a:lstStyle>
            <a:lvl1pPr marL="0" indent="0">
              <a:lnSpc>
                <a:spcPct val="100000"/>
              </a:lnSpc>
              <a:spcBef>
                <a:spcPts val="0"/>
              </a:spcBef>
              <a:buNone/>
              <a:defRPr sz="1000" baseline="0"/>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a:lnSpc>
                <a:spcPct val="120000"/>
              </a:lnSpc>
            </a:pPr>
            <a:r>
              <a:rPr lang="en-US" sz="1000" b="0" cap="none" baseline="0" dirty="0" smtClean="0">
                <a:solidFill>
                  <a:schemeClr val="tx1"/>
                </a:solidFill>
                <a:latin typeface="+mn-lt"/>
              </a:rPr>
              <a:t>Phone: [Telephone]</a:t>
            </a:r>
            <a:br>
              <a:rPr lang="en-US" sz="1000" b="0" cap="none" baseline="0" dirty="0" smtClean="0">
                <a:solidFill>
                  <a:schemeClr val="tx1"/>
                </a:solidFill>
                <a:latin typeface="+mn-lt"/>
              </a:rPr>
            </a:br>
            <a:r>
              <a:rPr lang="en-US" sz="1000" b="0" cap="none" baseline="0" dirty="0" smtClean="0">
                <a:solidFill>
                  <a:schemeClr val="tx1"/>
                </a:solidFill>
                <a:latin typeface="+mn-lt"/>
              </a:rPr>
              <a:t>Email: [Email address]</a:t>
            </a:r>
            <a:br>
              <a:rPr lang="en-US" sz="1000" b="0" cap="none" baseline="0" dirty="0" smtClean="0">
                <a:solidFill>
                  <a:schemeClr val="tx1"/>
                </a:solidFill>
                <a:latin typeface="+mn-lt"/>
              </a:rPr>
            </a:br>
            <a:r>
              <a:rPr lang="en-US" sz="1000" b="0" cap="none" baseline="0" dirty="0" smtClean="0">
                <a:solidFill>
                  <a:schemeClr val="tx1"/>
                </a:solidFill>
                <a:latin typeface="+mn-lt"/>
              </a:rPr>
              <a:t>Web: [Web address]</a:t>
            </a:r>
          </a:p>
        </p:txBody>
      </p:sp>
      <p:sp>
        <p:nvSpPr>
          <p:cNvPr id="34" name="Text Placeholder 25"/>
          <p:cNvSpPr>
            <a:spLocks noGrp="1"/>
          </p:cNvSpPr>
          <p:nvPr>
            <p:ph type="body" sz="quarter" idx="21" hasCustomPrompt="1"/>
          </p:nvPr>
        </p:nvSpPr>
        <p:spPr>
          <a:xfrm>
            <a:off x="4746624" y="6851269"/>
            <a:ext cx="1508125" cy="152400"/>
          </a:xfrm>
        </p:spPr>
        <p:txBody>
          <a:bodyPr>
            <a:noAutofit/>
          </a:bodyPr>
          <a:lstStyle>
            <a:lvl1pPr marL="0" indent="0">
              <a:lnSpc>
                <a:spcPct val="90000"/>
              </a:lnSpc>
              <a:spcBef>
                <a:spcPts val="0"/>
              </a:spcBef>
              <a:buNone/>
              <a:defRPr sz="1000" b="1" cap="all" baseline="0">
                <a:solidFill>
                  <a:schemeClr val="accent2">
                    <a:lumMod val="75000"/>
                  </a:schemeClr>
                </a:solidFill>
                <a:latin typeface="+mj-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en-US" dirty="0" smtClean="0"/>
              <a:t>[company name]</a:t>
            </a:r>
            <a:endParaRPr lang="en-US" dirty="0"/>
          </a:p>
        </p:txBody>
      </p:sp>
      <p:sp>
        <p:nvSpPr>
          <p:cNvPr id="37" name="Text Placeholder 36"/>
          <p:cNvSpPr>
            <a:spLocks noGrp="1"/>
          </p:cNvSpPr>
          <p:nvPr>
            <p:ph type="body" sz="quarter" idx="22" hasCustomPrompt="1"/>
          </p:nvPr>
        </p:nvSpPr>
        <p:spPr>
          <a:xfrm>
            <a:off x="4746624" y="7004304"/>
            <a:ext cx="1508125" cy="310896"/>
          </a:xfrm>
        </p:spPr>
        <p:txBody>
          <a:bodyPr>
            <a:noAutofit/>
          </a:bodyPr>
          <a:lstStyle>
            <a:lvl1pPr marL="0" indent="0">
              <a:lnSpc>
                <a:spcPct val="120000"/>
              </a:lnSpc>
              <a:spcBef>
                <a:spcPts val="0"/>
              </a:spcBef>
              <a:buNone/>
              <a:defRPr sz="800" baseline="0"/>
            </a:lvl1pPr>
            <a:lvl2pPr marL="0" indent="0">
              <a:defRPr sz="800"/>
            </a:lvl2pPr>
            <a:lvl3pPr marL="0" indent="0">
              <a:defRPr sz="800"/>
            </a:lvl3pPr>
            <a:lvl4pPr marL="0" indent="0">
              <a:defRPr sz="800"/>
            </a:lvl4pPr>
            <a:lvl5pPr marL="0" indent="0">
              <a:defRPr sz="800"/>
            </a:lvl5pPr>
          </a:lstStyle>
          <a:p>
            <a:pPr lvl="0"/>
            <a:r>
              <a:rPr lang="en-US" dirty="0" smtClean="0"/>
              <a:t>[Address]</a:t>
            </a:r>
            <a:br>
              <a:rPr lang="en-US" dirty="0" smtClean="0"/>
            </a:br>
            <a:r>
              <a:rPr lang="en-US" dirty="0" smtClean="0"/>
              <a:t>[City, ST ZIP Code]</a:t>
            </a:r>
          </a:p>
        </p:txBody>
      </p:sp>
      <p:sp>
        <p:nvSpPr>
          <p:cNvPr id="12" name="Picture Placeholder 11"/>
          <p:cNvSpPr>
            <a:spLocks noGrp="1"/>
          </p:cNvSpPr>
          <p:nvPr>
            <p:ph type="pic" sz="quarter" idx="10"/>
          </p:nvPr>
        </p:nvSpPr>
        <p:spPr>
          <a:xfrm>
            <a:off x="7165975" y="457200"/>
            <a:ext cx="2428875" cy="3657600"/>
          </a:xfrm>
          <a:solidFill>
            <a:schemeClr val="bg2"/>
          </a:solidFill>
        </p:spPr>
        <p:txBody>
          <a:bodyPr tIns="274320">
            <a:normAutofit/>
          </a:bodyPr>
          <a:lstStyle>
            <a:lvl1pPr marL="0" indent="0" algn="ctr">
              <a:buNone/>
              <a:defRPr sz="1400"/>
            </a:lvl1pPr>
          </a:lstStyle>
          <a:p>
            <a:r>
              <a:rPr lang="en-US" smtClean="0"/>
              <a:t>Click icon to add picture</a:t>
            </a:r>
            <a:endParaRPr lang="en-US"/>
          </a:p>
        </p:txBody>
      </p:sp>
      <p:sp>
        <p:nvSpPr>
          <p:cNvPr id="10" name="Title 9"/>
          <p:cNvSpPr>
            <a:spLocks noGrp="1"/>
          </p:cNvSpPr>
          <p:nvPr>
            <p:ph type="title" hasCustomPrompt="1"/>
          </p:nvPr>
        </p:nvSpPr>
        <p:spPr>
          <a:xfrm>
            <a:off x="7322344" y="4498848"/>
            <a:ext cx="2088832" cy="822960"/>
          </a:xfrm>
        </p:spPr>
        <p:txBody>
          <a:bodyPr>
            <a:normAutofit/>
          </a:bodyPr>
          <a:lstStyle>
            <a:lvl1pPr>
              <a:lnSpc>
                <a:spcPct val="85000"/>
              </a:lnSpc>
              <a:defRPr sz="2800" b="1" cap="all" baseline="0">
                <a:solidFill>
                  <a:schemeClr val="bg1"/>
                </a:solidFill>
              </a:defRPr>
            </a:lvl1pPr>
          </a:lstStyle>
          <a:p>
            <a:r>
              <a:rPr lang="en-US" dirty="0" smtClean="0"/>
              <a:t>Company name</a:t>
            </a:r>
            <a:endParaRPr lang="en-US" dirty="0"/>
          </a:p>
        </p:txBody>
      </p:sp>
      <p:sp>
        <p:nvSpPr>
          <p:cNvPr id="40" name="Text Placeholder 25"/>
          <p:cNvSpPr>
            <a:spLocks noGrp="1"/>
          </p:cNvSpPr>
          <p:nvPr>
            <p:ph type="body" sz="quarter" idx="23" hasCustomPrompt="1"/>
          </p:nvPr>
        </p:nvSpPr>
        <p:spPr>
          <a:xfrm>
            <a:off x="7322344" y="6624978"/>
            <a:ext cx="2088833" cy="439651"/>
          </a:xfrm>
        </p:spPr>
        <p:txBody>
          <a:bodyPr>
            <a:noAutofit/>
          </a:bodyPr>
          <a:lstStyle>
            <a:lvl1pPr marL="0" indent="0">
              <a:lnSpc>
                <a:spcPct val="100000"/>
              </a:lnSpc>
              <a:spcBef>
                <a:spcPts val="0"/>
              </a:spcBef>
              <a:buNone/>
              <a:defRPr sz="1300" b="0" i="1" baseline="0">
                <a:solidFill>
                  <a:schemeClr val="bg1"/>
                </a:solidFill>
                <a:latin typeface="+mn-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en-US" dirty="0" smtClean="0"/>
              <a:t>[Brochure subtitle or company tagline.]</a:t>
            </a:r>
            <a:endParaRPr lang="en-US" dirty="0"/>
          </a:p>
        </p:txBody>
      </p:sp>
    </p:spTree>
    <p:extLst>
      <p:ext uri="{BB962C8B-B14F-4D97-AF65-F5344CB8AC3E}">
        <p14:creationId xmlns:p14="http://schemas.microsoft.com/office/powerpoint/2010/main" val="478386529"/>
      </p:ext>
    </p:extLst>
  </p:cSld>
  <p:clrMapOvr>
    <a:masterClrMapping/>
  </p:clrMapOvr>
  <p:extLst mod="1">
    <p:ext uri="{DCECCB84-F9BA-43D5-87BE-67443E8EF086}">
      <p15:sldGuideLst xmlns:p15="http://schemas.microsoft.com/office/powerpoint/2012/main">
        <p15:guide id="1" pos="4224">
          <p15:clr>
            <a:srgbClr val="547EBF"/>
          </p15:clr>
        </p15:guide>
        <p15:guide id="2" orient="horz" pos="2448">
          <p15:clr>
            <a:srgbClr val="FBAE40"/>
          </p15:clr>
        </p15:guide>
        <p15:guide id="3" pos="2112">
          <p15:clr>
            <a:srgbClr val="547EBF"/>
          </p15:clr>
        </p15:guide>
        <p15:guide id="4" orient="horz" pos="4608">
          <p15:clr>
            <a:srgbClr val="FBAE40"/>
          </p15:clr>
        </p15:guide>
        <p15:guide id="5" orient="horz" pos="288">
          <p15:clr>
            <a:srgbClr val="FBAE40"/>
          </p15:clr>
        </p15:guide>
        <p15:guide id="6" pos="4509">
          <p15:clr>
            <a:srgbClr val="FBAE40"/>
          </p15:clr>
        </p15:guide>
        <p15:guide id="7" pos="6044">
          <p15:clr>
            <a:srgbClr val="FBAE40"/>
          </p15:clr>
        </p15:guide>
        <p15:guide id="8" pos="3168">
          <p15:clr>
            <a:srgbClr val="FBAE40"/>
          </p15:clr>
        </p15:guide>
        <p15:guide id="9" pos="2400">
          <p15:clr>
            <a:srgbClr val="FBAE40"/>
          </p15:clr>
        </p15:guide>
        <p15:guide id="10" pos="1824">
          <p15:clr>
            <a:srgbClr val="FBAE40"/>
          </p15:clr>
        </p15:guide>
        <p15:guide id="11" pos="288">
          <p15:clr>
            <a:srgbClr val="FBAE40"/>
          </p15:clr>
        </p15:guide>
        <p15:guide id="12" pos="3936">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Inside">
    <p:spTree>
      <p:nvGrpSpPr>
        <p:cNvPr id="1" name=""/>
        <p:cNvGrpSpPr/>
        <p:nvPr/>
      </p:nvGrpSpPr>
      <p:grpSpPr>
        <a:xfrm>
          <a:off x="0" y="0"/>
          <a:ext cx="0" cy="0"/>
          <a:chOff x="0" y="0"/>
          <a:chExt cx="0" cy="0"/>
        </a:xfrm>
      </p:grpSpPr>
      <p:sp>
        <p:nvSpPr>
          <p:cNvPr id="38" name="Instructional Text"/>
          <p:cNvSpPr/>
          <p:nvPr/>
        </p:nvSpPr>
        <p:spPr>
          <a:xfrm>
            <a:off x="10287000" y="4549"/>
            <a:ext cx="1676400" cy="7767851"/>
          </a:xfrm>
          <a:prstGeom prst="roundRect">
            <a:avLst>
              <a:gd name="adj" fmla="val 6795"/>
            </a:avLst>
          </a:prstGeom>
          <a:solidFill>
            <a:srgbClr val="A6A6A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spcBef>
                <a:spcPts val="1200"/>
              </a:spcBef>
            </a:pPr>
            <a:r>
              <a:rPr lang="en-US" sz="1100" b="1" i="1" baseline="0" dirty="0" smtClean="0">
                <a:latin typeface="Arial" pitchFamily="34" charset="0"/>
                <a:cs typeface="Arial" pitchFamily="34" charset="0"/>
              </a:rPr>
              <a:t>Note: </a:t>
            </a:r>
          </a:p>
          <a:p>
            <a:pPr>
              <a:spcBef>
                <a:spcPts val="1200"/>
              </a:spcBef>
            </a:pPr>
            <a:r>
              <a:rPr lang="en-US" sz="1100" b="1" i="1" baseline="0" dirty="0" smtClean="0">
                <a:latin typeface="Arial" pitchFamily="34" charset="0"/>
                <a:cs typeface="Arial" pitchFamily="34" charset="0"/>
              </a:rPr>
              <a:t>This brochure </a:t>
            </a:r>
            <a:r>
              <a:rPr lang="en-US" sz="1100" b="1" i="1" dirty="0" smtClean="0">
                <a:latin typeface="Arial" pitchFamily="34" charset="0"/>
                <a:cs typeface="Arial" pitchFamily="34" charset="0"/>
              </a:rPr>
              <a:t>is designed to be printed. </a:t>
            </a:r>
            <a:r>
              <a:rPr lang="en-US" sz="1100" b="1" i="1" baseline="0" dirty="0" smtClean="0">
                <a:latin typeface="Arial" pitchFamily="34" charset="0"/>
                <a:cs typeface="Arial" pitchFamily="34" charset="0"/>
              </a:rPr>
              <a:t>You should test print on regular paper to ensure proper positioning before printing on</a:t>
            </a:r>
            <a:r>
              <a:rPr lang="en-US" sz="1100" b="1" i="1" dirty="0" smtClean="0">
                <a:latin typeface="Arial" pitchFamily="34" charset="0"/>
                <a:cs typeface="Arial" pitchFamily="34" charset="0"/>
              </a:rPr>
              <a:t> card stock.</a:t>
            </a:r>
          </a:p>
          <a:p>
            <a:pPr>
              <a:spcBef>
                <a:spcPts val="1200"/>
              </a:spcBef>
            </a:pPr>
            <a:r>
              <a:rPr lang="en-US" sz="1100" b="1" i="1" baseline="0" dirty="0" smtClean="0">
                <a:latin typeface="Arial" pitchFamily="34" charset="0"/>
                <a:cs typeface="Arial" pitchFamily="34" charset="0"/>
              </a:rPr>
              <a:t>You may need to uncheck Scale to Fit Paper in the Print dialog (in the Full Page Slides dropdown).</a:t>
            </a:r>
          </a:p>
          <a:p>
            <a:pPr>
              <a:spcBef>
                <a:spcPts val="1200"/>
              </a:spcBef>
            </a:pPr>
            <a:r>
              <a:rPr lang="en-US" sz="1100" b="1" i="1" dirty="0" smtClean="0">
                <a:latin typeface="Arial" pitchFamily="34" charset="0"/>
                <a:cs typeface="Arial" pitchFamily="34" charset="0"/>
              </a:rPr>
              <a:t>Check your printer instructions to print double-sided pages.</a:t>
            </a:r>
            <a:endParaRPr lang="en-US" sz="1100" b="1" i="1" baseline="0" dirty="0" smtClean="0">
              <a:latin typeface="Arial" pitchFamily="34" charset="0"/>
              <a:cs typeface="Arial" pitchFamily="34" charset="0"/>
            </a:endParaRPr>
          </a:p>
          <a:p>
            <a:pPr>
              <a:spcBef>
                <a:spcPts val="1200"/>
              </a:spcBef>
            </a:pPr>
            <a:r>
              <a:rPr lang="en-US" sz="1100" b="1" i="1" baseline="0" dirty="0" smtClean="0">
                <a:latin typeface="Arial" pitchFamily="34" charset="0"/>
                <a:cs typeface="Arial" pitchFamily="34" charset="0"/>
              </a:rPr>
              <a:t>To change images on this slide, select a picture and delete it. Then click the Insert Picture icon</a:t>
            </a:r>
          </a:p>
          <a:p>
            <a:pPr>
              <a:spcBef>
                <a:spcPts val="1200"/>
              </a:spcBef>
            </a:pPr>
            <a:r>
              <a:rPr lang="en-US" sz="1100" b="1" i="1" baseline="0" dirty="0" smtClean="0">
                <a:latin typeface="Arial" pitchFamily="34" charset="0"/>
                <a:cs typeface="Arial" pitchFamily="34" charset="0"/>
              </a:rPr>
              <a:t>in the placeholder to insert your own image.</a:t>
            </a:r>
          </a:p>
          <a:p>
            <a:pPr>
              <a:spcBef>
                <a:spcPts val="1200"/>
              </a:spcBef>
            </a:pPr>
            <a:r>
              <a:rPr lang="en-US" sz="1100" b="1" i="1" dirty="0" smtClean="0">
                <a:latin typeface="Arial" pitchFamily="34" charset="0"/>
                <a:cs typeface="Arial" pitchFamily="34" charset="0"/>
              </a:rPr>
              <a:t>To change the logo to your own, right-click  the picture “replace with LOGO” and choose Change Picture.</a:t>
            </a:r>
          </a:p>
        </p:txBody>
      </p:sp>
      <p:pic>
        <p:nvPicPr>
          <p:cNvPr id="41"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12382" t="11880" r="7418" b="10952"/>
          <a:stretch/>
        </p:blipFill>
        <p:spPr bwMode="auto">
          <a:xfrm>
            <a:off x="11306175" y="4422775"/>
            <a:ext cx="290285" cy="2866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19" name="Straight Connector 18"/>
          <p:cNvCxnSpPr/>
          <p:nvPr/>
        </p:nvCxnSpPr>
        <p:spPr>
          <a:xfrm>
            <a:off x="3813048" y="1930512"/>
            <a:ext cx="2432304" cy="0"/>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3813048" y="3537155"/>
            <a:ext cx="2432304" cy="0"/>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27" name="Text Placeholder 25"/>
          <p:cNvSpPr>
            <a:spLocks noGrp="1"/>
          </p:cNvSpPr>
          <p:nvPr>
            <p:ph type="body" sz="quarter" idx="14" hasCustomPrompt="1"/>
          </p:nvPr>
        </p:nvSpPr>
        <p:spPr>
          <a:xfrm>
            <a:off x="457200" y="5151395"/>
            <a:ext cx="2428875" cy="248151"/>
          </a:xfrm>
        </p:spPr>
        <p:txBody>
          <a:bodyPr>
            <a:noAutofit/>
          </a:bodyPr>
          <a:lstStyle>
            <a:lvl1pPr marL="0" indent="0">
              <a:lnSpc>
                <a:spcPct val="100000"/>
              </a:lnSpc>
              <a:spcBef>
                <a:spcPts val="0"/>
              </a:spcBef>
              <a:buNone/>
              <a:defRPr sz="1200" b="1" baseline="0">
                <a:latin typeface="+mj-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en-US" dirty="0" smtClean="0"/>
              <a:t>Here are a couple of ideas…</a:t>
            </a:r>
            <a:endParaRPr lang="en-US" dirty="0"/>
          </a:p>
        </p:txBody>
      </p:sp>
      <p:sp>
        <p:nvSpPr>
          <p:cNvPr id="29" name="Text Placeholder 25"/>
          <p:cNvSpPr>
            <a:spLocks noGrp="1"/>
          </p:cNvSpPr>
          <p:nvPr>
            <p:ph type="body" sz="quarter" idx="16" hasCustomPrompt="1"/>
          </p:nvPr>
        </p:nvSpPr>
        <p:spPr>
          <a:xfrm>
            <a:off x="457200" y="4386248"/>
            <a:ext cx="2428875" cy="609271"/>
          </a:xfrm>
        </p:spPr>
        <p:txBody>
          <a:bodyPr>
            <a:noAutofit/>
          </a:bodyPr>
          <a:lstStyle>
            <a:lvl1pPr marL="0" indent="0">
              <a:lnSpc>
                <a:spcPct val="90000"/>
              </a:lnSpc>
              <a:spcBef>
                <a:spcPts val="0"/>
              </a:spcBef>
              <a:buNone/>
              <a:defRPr sz="2000" b="1" baseline="0">
                <a:solidFill>
                  <a:schemeClr val="accent2">
                    <a:lumMod val="75000"/>
                  </a:schemeClr>
                </a:solidFill>
                <a:latin typeface="+mj-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en-US" dirty="0" smtClean="0"/>
              <a:t>What do you include in a brochure?</a:t>
            </a:r>
            <a:endParaRPr lang="en-US" dirty="0"/>
          </a:p>
        </p:txBody>
      </p:sp>
      <p:sp>
        <p:nvSpPr>
          <p:cNvPr id="13" name="Picture Placeholder 11"/>
          <p:cNvSpPr>
            <a:spLocks noGrp="1"/>
          </p:cNvSpPr>
          <p:nvPr>
            <p:ph type="pic" sz="quarter" idx="11"/>
          </p:nvPr>
        </p:nvSpPr>
        <p:spPr>
          <a:xfrm>
            <a:off x="457200" y="457200"/>
            <a:ext cx="2428875" cy="3657600"/>
          </a:xfrm>
          <a:solidFill>
            <a:schemeClr val="bg2"/>
          </a:solidFill>
        </p:spPr>
        <p:txBody>
          <a:bodyPr tIns="274320">
            <a:normAutofit/>
          </a:bodyPr>
          <a:lstStyle>
            <a:lvl1pPr marL="0" indent="0" algn="ctr">
              <a:buNone/>
              <a:defRPr sz="1400"/>
            </a:lvl1pPr>
          </a:lstStyle>
          <a:p>
            <a:r>
              <a:rPr lang="en-US" smtClean="0"/>
              <a:t>Click icon to add picture</a:t>
            </a:r>
            <a:endParaRPr lang="en-US"/>
          </a:p>
        </p:txBody>
      </p:sp>
      <p:sp>
        <p:nvSpPr>
          <p:cNvPr id="26" name="Text Placeholder 25"/>
          <p:cNvSpPr>
            <a:spLocks noGrp="1"/>
          </p:cNvSpPr>
          <p:nvPr>
            <p:ph type="body" sz="quarter" idx="13" hasCustomPrompt="1"/>
          </p:nvPr>
        </p:nvSpPr>
        <p:spPr>
          <a:xfrm>
            <a:off x="457199" y="5399546"/>
            <a:ext cx="2428875" cy="1915653"/>
          </a:xfrm>
        </p:spPr>
        <p:txBody>
          <a:bodyPr>
            <a:noAutofit/>
          </a:bodyPr>
          <a:lstStyle>
            <a:lvl1pPr marL="0" indent="0">
              <a:lnSpc>
                <a:spcPct val="120000"/>
              </a:lnSpc>
              <a:spcBef>
                <a:spcPts val="1000"/>
              </a:spcBef>
              <a:buNone/>
              <a:defRPr sz="1000" baseline="0"/>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en-US" dirty="0" smtClean="0"/>
              <a:t>This spot would be perfect for a mission statement. You might use the right side of the page to summarize how you stand out from the crowd and use the center for a brief success story.</a:t>
            </a:r>
            <a:br>
              <a:rPr lang="en-US" dirty="0" smtClean="0"/>
            </a:br>
            <a:r>
              <a:rPr lang="en-US" dirty="0" smtClean="0"/>
              <a:t>(And be sure to pick photos that show off what your company does best. Pictures should always dress to impress.)</a:t>
            </a:r>
            <a:endParaRPr lang="en-US" dirty="0"/>
          </a:p>
        </p:txBody>
      </p:sp>
      <p:sp>
        <p:nvSpPr>
          <p:cNvPr id="30" name="Text Placeholder 25"/>
          <p:cNvSpPr>
            <a:spLocks noGrp="1"/>
          </p:cNvSpPr>
          <p:nvPr>
            <p:ph type="body" sz="quarter" idx="17" hasCustomPrompt="1"/>
          </p:nvPr>
        </p:nvSpPr>
        <p:spPr>
          <a:xfrm>
            <a:off x="3813820" y="612648"/>
            <a:ext cx="2428875" cy="454152"/>
          </a:xfrm>
        </p:spPr>
        <p:txBody>
          <a:bodyPr>
            <a:noAutofit/>
          </a:bodyPr>
          <a:lstStyle>
            <a:lvl1pPr marL="0" indent="0">
              <a:lnSpc>
                <a:spcPct val="100000"/>
              </a:lnSpc>
              <a:spcBef>
                <a:spcPts val="0"/>
              </a:spcBef>
              <a:buNone/>
              <a:defRPr sz="1200" b="1" baseline="0">
                <a:latin typeface="+mj-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en-US" dirty="0" smtClean="0"/>
              <a:t>Think a document that looks this good has to be difficult to format?</a:t>
            </a:r>
            <a:endParaRPr lang="en-US" dirty="0"/>
          </a:p>
        </p:txBody>
      </p:sp>
      <p:sp>
        <p:nvSpPr>
          <p:cNvPr id="31" name="Text Placeholder 25"/>
          <p:cNvSpPr>
            <a:spLocks noGrp="1"/>
          </p:cNvSpPr>
          <p:nvPr>
            <p:ph type="body" sz="quarter" idx="18" hasCustomPrompt="1"/>
          </p:nvPr>
        </p:nvSpPr>
        <p:spPr>
          <a:xfrm>
            <a:off x="3813820" y="1066800"/>
            <a:ext cx="2428875" cy="685800"/>
          </a:xfrm>
        </p:spPr>
        <p:txBody>
          <a:bodyPr>
            <a:noAutofit/>
          </a:bodyPr>
          <a:lstStyle>
            <a:lvl1pPr marL="0" indent="0">
              <a:lnSpc>
                <a:spcPct val="120000"/>
              </a:lnSpc>
              <a:spcBef>
                <a:spcPts val="1000"/>
              </a:spcBef>
              <a:buNone/>
              <a:defRPr sz="1000" baseline="0"/>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en-US" dirty="0" smtClean="0"/>
              <a:t>Think again! The placeholders in this brochure are formatted for you. Enter your own text with just a click.</a:t>
            </a:r>
            <a:endParaRPr lang="en-US" dirty="0"/>
          </a:p>
        </p:txBody>
      </p:sp>
      <p:sp>
        <p:nvSpPr>
          <p:cNvPr id="18" name="Text Placeholder 25"/>
          <p:cNvSpPr>
            <a:spLocks noGrp="1"/>
          </p:cNvSpPr>
          <p:nvPr>
            <p:ph type="body" sz="quarter" idx="23" hasCustomPrompt="1"/>
          </p:nvPr>
        </p:nvSpPr>
        <p:spPr>
          <a:xfrm>
            <a:off x="3813820" y="1994810"/>
            <a:ext cx="2428875" cy="1384504"/>
          </a:xfrm>
        </p:spPr>
        <p:txBody>
          <a:bodyPr anchor="ctr">
            <a:noAutofit/>
          </a:bodyPr>
          <a:lstStyle>
            <a:lvl1pPr marL="0" indent="0">
              <a:lnSpc>
                <a:spcPct val="130000"/>
              </a:lnSpc>
              <a:spcBef>
                <a:spcPts val="0"/>
              </a:spcBef>
              <a:buNone/>
              <a:defRPr sz="1500" i="1" baseline="0">
                <a:solidFill>
                  <a:schemeClr val="accent2">
                    <a:lumMod val="75000"/>
                  </a:schemeClr>
                </a:solidFill>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en-US" dirty="0" smtClean="0"/>
              <a:t>“Don’t be shy! Show them how fabulous you are! This is a great spot for a glowing testimonial.”</a:t>
            </a:r>
            <a:endParaRPr lang="en-US" dirty="0"/>
          </a:p>
        </p:txBody>
      </p:sp>
      <p:sp>
        <p:nvSpPr>
          <p:cNvPr id="32" name="Text Placeholder 25"/>
          <p:cNvSpPr>
            <a:spLocks noGrp="1"/>
          </p:cNvSpPr>
          <p:nvPr>
            <p:ph type="body" sz="quarter" idx="19" hasCustomPrompt="1"/>
          </p:nvPr>
        </p:nvSpPr>
        <p:spPr>
          <a:xfrm>
            <a:off x="3813820" y="3865106"/>
            <a:ext cx="2428875" cy="228600"/>
          </a:xfrm>
        </p:spPr>
        <p:txBody>
          <a:bodyPr>
            <a:noAutofit/>
          </a:bodyPr>
          <a:lstStyle>
            <a:lvl1pPr marL="0" marR="0" indent="0" algn="l" defTabSz="754380" rtl="0" eaLnBrk="1" fontAlgn="auto" latinLnBrk="0" hangingPunct="1">
              <a:lnSpc>
                <a:spcPct val="100000"/>
              </a:lnSpc>
              <a:spcBef>
                <a:spcPts val="0"/>
              </a:spcBef>
              <a:spcAft>
                <a:spcPts val="0"/>
              </a:spcAft>
              <a:buClrTx/>
              <a:buSzTx/>
              <a:buFont typeface="Arial" panose="020B0604020202020204" pitchFamily="34" charset="0"/>
              <a:buNone/>
              <a:tabLst/>
              <a:defRPr sz="1200" b="1" baseline="0">
                <a:latin typeface="+mj-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marL="0" marR="0" lvl="0" indent="0" algn="l" defTabSz="75438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smtClean="0"/>
              <a:t>Get the exact results you want</a:t>
            </a:r>
          </a:p>
        </p:txBody>
      </p:sp>
      <p:sp>
        <p:nvSpPr>
          <p:cNvPr id="21" name="Text Placeholder 25"/>
          <p:cNvSpPr>
            <a:spLocks noGrp="1"/>
          </p:cNvSpPr>
          <p:nvPr>
            <p:ph type="body" sz="quarter" idx="24" hasCustomPrompt="1"/>
          </p:nvPr>
        </p:nvSpPr>
        <p:spPr>
          <a:xfrm>
            <a:off x="3813820" y="4106980"/>
            <a:ext cx="2428875" cy="844959"/>
          </a:xfrm>
        </p:spPr>
        <p:txBody>
          <a:bodyPr>
            <a:noAutofit/>
          </a:bodyPr>
          <a:lstStyle>
            <a:lvl1pPr marL="0" indent="0">
              <a:lnSpc>
                <a:spcPct val="120000"/>
              </a:lnSpc>
              <a:spcBef>
                <a:spcPts val="1000"/>
              </a:spcBef>
              <a:buNone/>
              <a:defRPr sz="1000" baseline="0"/>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en-US" dirty="0" smtClean="0"/>
              <a:t>To easily customize the look of this brochure, on the Design tab of the ribbon, check out the Themes, Colors, and Fonts galleries.</a:t>
            </a:r>
            <a:endParaRPr lang="en-US" dirty="0"/>
          </a:p>
        </p:txBody>
      </p:sp>
      <p:sp>
        <p:nvSpPr>
          <p:cNvPr id="22" name="Text Placeholder 25"/>
          <p:cNvSpPr>
            <a:spLocks noGrp="1"/>
          </p:cNvSpPr>
          <p:nvPr>
            <p:ph type="body" sz="quarter" idx="25" hasCustomPrompt="1"/>
          </p:nvPr>
        </p:nvSpPr>
        <p:spPr>
          <a:xfrm>
            <a:off x="3813820" y="5056716"/>
            <a:ext cx="2428875" cy="412340"/>
          </a:xfrm>
        </p:spPr>
        <p:txBody>
          <a:bodyPr>
            <a:noAutofit/>
          </a:bodyPr>
          <a:lstStyle>
            <a:lvl1pPr marL="0" marR="0" indent="0" algn="l" defTabSz="754380" rtl="0" eaLnBrk="1" fontAlgn="auto" latinLnBrk="0" hangingPunct="1">
              <a:lnSpc>
                <a:spcPct val="100000"/>
              </a:lnSpc>
              <a:spcBef>
                <a:spcPts val="0"/>
              </a:spcBef>
              <a:spcAft>
                <a:spcPts val="0"/>
              </a:spcAft>
              <a:buClrTx/>
              <a:buSzTx/>
              <a:buFont typeface="Arial" panose="020B0604020202020204" pitchFamily="34" charset="0"/>
              <a:buNone/>
              <a:tabLst/>
              <a:defRPr sz="1200" b="1" baseline="0">
                <a:latin typeface="+mj-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en-US" dirty="0" smtClean="0"/>
              <a:t>Have company-branded colors or fonts?</a:t>
            </a:r>
            <a:endParaRPr lang="en-US" dirty="0"/>
          </a:p>
        </p:txBody>
      </p:sp>
      <p:sp>
        <p:nvSpPr>
          <p:cNvPr id="24" name="Text Placeholder 25"/>
          <p:cNvSpPr>
            <a:spLocks noGrp="1"/>
          </p:cNvSpPr>
          <p:nvPr>
            <p:ph type="body" sz="quarter" idx="26" hasCustomPrompt="1"/>
          </p:nvPr>
        </p:nvSpPr>
        <p:spPr>
          <a:xfrm>
            <a:off x="3813820" y="5494568"/>
            <a:ext cx="2428875" cy="771552"/>
          </a:xfrm>
        </p:spPr>
        <p:txBody>
          <a:bodyPr>
            <a:noAutofit/>
          </a:bodyPr>
          <a:lstStyle>
            <a:lvl1pPr marL="0" indent="0">
              <a:lnSpc>
                <a:spcPct val="120000"/>
              </a:lnSpc>
              <a:spcBef>
                <a:spcPts val="1000"/>
              </a:spcBef>
              <a:buNone/>
              <a:defRPr sz="1000" baseline="0"/>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en-US" dirty="0" smtClean="0"/>
              <a:t>No problem! The Themes, Colors, and Fonts galleries give you the option to add your own.</a:t>
            </a:r>
            <a:endParaRPr lang="en-US" dirty="0"/>
          </a:p>
        </p:txBody>
      </p:sp>
      <p:sp>
        <p:nvSpPr>
          <p:cNvPr id="12" name="Picture Placeholder 11"/>
          <p:cNvSpPr>
            <a:spLocks noGrp="1"/>
          </p:cNvSpPr>
          <p:nvPr>
            <p:ph type="pic" sz="quarter" idx="10"/>
          </p:nvPr>
        </p:nvSpPr>
        <p:spPr>
          <a:xfrm>
            <a:off x="7165975" y="457200"/>
            <a:ext cx="2428875" cy="1600200"/>
          </a:xfrm>
          <a:solidFill>
            <a:schemeClr val="bg2"/>
          </a:solidFill>
        </p:spPr>
        <p:txBody>
          <a:bodyPr tIns="274320">
            <a:normAutofit/>
          </a:bodyPr>
          <a:lstStyle>
            <a:lvl1pPr marL="0" indent="0" algn="ctr">
              <a:buNone/>
              <a:defRPr sz="1400"/>
            </a:lvl1pPr>
          </a:lstStyle>
          <a:p>
            <a:r>
              <a:rPr lang="en-US" smtClean="0"/>
              <a:t>Click icon to add picture</a:t>
            </a:r>
            <a:endParaRPr lang="en-US"/>
          </a:p>
        </p:txBody>
      </p:sp>
      <p:sp>
        <p:nvSpPr>
          <p:cNvPr id="28" name="Text Placeholder 25"/>
          <p:cNvSpPr>
            <a:spLocks noGrp="1"/>
          </p:cNvSpPr>
          <p:nvPr>
            <p:ph type="body" sz="quarter" idx="15" hasCustomPrompt="1"/>
          </p:nvPr>
        </p:nvSpPr>
        <p:spPr>
          <a:xfrm>
            <a:off x="7165975" y="2221894"/>
            <a:ext cx="2428875" cy="274320"/>
          </a:xfrm>
        </p:spPr>
        <p:txBody>
          <a:bodyPr>
            <a:noAutofit/>
          </a:bodyPr>
          <a:lstStyle>
            <a:lvl1pPr marL="0" indent="0">
              <a:lnSpc>
                <a:spcPct val="100000"/>
              </a:lnSpc>
              <a:spcBef>
                <a:spcPts val="0"/>
              </a:spcBef>
              <a:buNone/>
              <a:defRPr sz="900" b="0" i="1" baseline="0">
                <a:latin typeface="+mn-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en-US" dirty="0" smtClean="0"/>
              <a:t>[Type a caption for your photo]</a:t>
            </a:r>
            <a:endParaRPr lang="en-US" dirty="0"/>
          </a:p>
        </p:txBody>
      </p:sp>
      <p:sp>
        <p:nvSpPr>
          <p:cNvPr id="25" name="Text Placeholder 25"/>
          <p:cNvSpPr>
            <a:spLocks noGrp="1"/>
          </p:cNvSpPr>
          <p:nvPr>
            <p:ph type="body" sz="quarter" idx="27" hasCustomPrompt="1"/>
          </p:nvPr>
        </p:nvSpPr>
        <p:spPr>
          <a:xfrm>
            <a:off x="7172325" y="2530613"/>
            <a:ext cx="2428875" cy="733033"/>
          </a:xfrm>
        </p:spPr>
        <p:txBody>
          <a:bodyPr>
            <a:noAutofit/>
          </a:bodyPr>
          <a:lstStyle>
            <a:lvl1pPr marL="0" indent="0">
              <a:lnSpc>
                <a:spcPct val="120000"/>
              </a:lnSpc>
              <a:spcBef>
                <a:spcPts val="0"/>
              </a:spcBef>
              <a:buNone/>
              <a:defRPr sz="1000" baseline="0"/>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en-US" dirty="0" smtClean="0"/>
              <a:t>Don’t forget to include some specifics about what you offer, and how you differ from the competition.</a:t>
            </a:r>
            <a:endParaRPr lang="en-US" dirty="0"/>
          </a:p>
        </p:txBody>
      </p:sp>
      <p:sp>
        <p:nvSpPr>
          <p:cNvPr id="35" name="Text Placeholder 25"/>
          <p:cNvSpPr>
            <a:spLocks noGrp="1"/>
          </p:cNvSpPr>
          <p:nvPr>
            <p:ph type="body" sz="quarter" idx="28" hasCustomPrompt="1"/>
          </p:nvPr>
        </p:nvSpPr>
        <p:spPr>
          <a:xfrm>
            <a:off x="7172325" y="3326958"/>
            <a:ext cx="2428875" cy="210899"/>
          </a:xfrm>
        </p:spPr>
        <p:txBody>
          <a:bodyPr>
            <a:noAutofit/>
          </a:bodyPr>
          <a:lstStyle>
            <a:lvl1pPr marL="0" marR="0" indent="0" algn="l" defTabSz="754380" rtl="0" eaLnBrk="1" fontAlgn="auto" latinLnBrk="0" hangingPunct="1">
              <a:lnSpc>
                <a:spcPct val="100000"/>
              </a:lnSpc>
              <a:spcBef>
                <a:spcPts val="0"/>
              </a:spcBef>
              <a:spcAft>
                <a:spcPts val="0"/>
              </a:spcAft>
              <a:buClrTx/>
              <a:buSzTx/>
              <a:buFont typeface="Arial" panose="020B0604020202020204" pitchFamily="34" charset="0"/>
              <a:buNone/>
              <a:tabLst/>
              <a:defRPr sz="1200" b="1" baseline="0">
                <a:latin typeface="+mj-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en-US" dirty="0" smtClean="0"/>
              <a:t>Our Products and Services</a:t>
            </a:r>
            <a:endParaRPr lang="en-US" dirty="0"/>
          </a:p>
        </p:txBody>
      </p:sp>
      <p:sp>
        <p:nvSpPr>
          <p:cNvPr id="36" name="Text Placeholder 25"/>
          <p:cNvSpPr>
            <a:spLocks noGrp="1"/>
          </p:cNvSpPr>
          <p:nvPr>
            <p:ph type="body" sz="quarter" idx="29" hasCustomPrompt="1"/>
          </p:nvPr>
        </p:nvSpPr>
        <p:spPr>
          <a:xfrm>
            <a:off x="7172325" y="3552470"/>
            <a:ext cx="2428875" cy="3762730"/>
          </a:xfrm>
        </p:spPr>
        <p:txBody>
          <a:bodyPr>
            <a:noAutofit/>
          </a:bodyPr>
          <a:lstStyle>
            <a:lvl1pPr marL="0" indent="0">
              <a:lnSpc>
                <a:spcPct val="120000"/>
              </a:lnSpc>
              <a:spcBef>
                <a:spcPts val="1000"/>
              </a:spcBef>
              <a:buNone/>
              <a:defRPr sz="1000" baseline="0"/>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en-US" dirty="0" smtClean="0"/>
              <a:t>You could include a bulleted list of products, services, or major benefits of working with your company. Or just summarize your finer points in a few concise paragraphs.</a:t>
            </a:r>
            <a:br>
              <a:rPr lang="en-US" dirty="0" smtClean="0"/>
            </a:br>
            <a:r>
              <a:rPr lang="en-US" dirty="0" smtClean="0"/>
              <a:t>We know you could go on for hours about how great your business is. (And we don’t blame you—you’re amazing!) Just remember that this is marketing—if you want to grab their attention, keep it brief, friendly, and readable.</a:t>
            </a:r>
            <a:endParaRPr lang="en-US" dirty="0"/>
          </a:p>
        </p:txBody>
      </p:sp>
    </p:spTree>
    <p:extLst>
      <p:ext uri="{BB962C8B-B14F-4D97-AF65-F5344CB8AC3E}">
        <p14:creationId xmlns:p14="http://schemas.microsoft.com/office/powerpoint/2010/main" val="1198149047"/>
      </p:ext>
    </p:extLst>
  </p:cSld>
  <p:clrMapOvr>
    <a:masterClrMapping/>
  </p:clrMapOvr>
  <p:extLst>
    <p:ext uri="{DCECCB84-F9BA-43D5-87BE-67443E8EF086}">
      <p15:sldGuideLst xmlns:p15="http://schemas.microsoft.com/office/powerpoint/2012/main">
        <p15:guide id="1" pos="4224">
          <p15:clr>
            <a:srgbClr val="547EBF"/>
          </p15:clr>
        </p15:guide>
        <p15:guide id="2" orient="horz" pos="2448">
          <p15:clr>
            <a:srgbClr val="FBAE40"/>
          </p15:clr>
        </p15:guide>
        <p15:guide id="3" pos="2112">
          <p15:clr>
            <a:srgbClr val="547EBF"/>
          </p15:clr>
        </p15:guide>
        <p15:guide id="4" orient="horz" pos="4608">
          <p15:clr>
            <a:srgbClr val="FBAE40"/>
          </p15:clr>
        </p15:guide>
        <p15:guide id="5" orient="horz" pos="288">
          <p15:clr>
            <a:srgbClr val="FBAE40"/>
          </p15:clr>
        </p15:guide>
        <p15:guide id="6" pos="4509">
          <p15:clr>
            <a:srgbClr val="FBAE40"/>
          </p15:clr>
        </p15:guide>
        <p15:guide id="7" pos="6044">
          <p15:clr>
            <a:srgbClr val="FBAE40"/>
          </p15:clr>
        </p15:guide>
        <p15:guide id="8" pos="3168">
          <p15:clr>
            <a:srgbClr val="FBAE40"/>
          </p15:clr>
        </p15:guide>
        <p15:guide id="9" pos="2400">
          <p15:clr>
            <a:srgbClr val="FBAE40"/>
          </p15:clr>
        </p15:guide>
        <p15:guide id="10" pos="1824">
          <p15:clr>
            <a:srgbClr val="FBAE40"/>
          </p15:clr>
        </p15:guide>
        <p15:guide id="11" pos="288">
          <p15:clr>
            <a:srgbClr val="FBAE40"/>
          </p15:clr>
        </p15:guide>
        <p15:guide id="12" pos="3936">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1515" y="413809"/>
            <a:ext cx="8675370" cy="1502305"/>
          </a:xfrm>
          <a:prstGeom prst="rect">
            <a:avLst/>
          </a:prstGeom>
        </p:spPr>
        <p:txBody>
          <a:bodyPr vert="horz" lIns="0" tIns="0" rIns="0" bIns="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91515" y="2069042"/>
            <a:ext cx="8675370" cy="4931516"/>
          </a:xfrm>
          <a:prstGeom prst="rect">
            <a:avLst/>
          </a:prstGeom>
        </p:spPr>
        <p:txBody>
          <a:bodyPr vert="horz" lIns="0" tIns="0" rIns="0" bIns="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91515" y="7203864"/>
            <a:ext cx="2703195" cy="413808"/>
          </a:xfrm>
          <a:prstGeom prst="rect">
            <a:avLst/>
          </a:prstGeom>
        </p:spPr>
        <p:txBody>
          <a:bodyPr vert="horz" lIns="91440" tIns="45720" rIns="91440" bIns="45720" rtlCol="0" anchor="ctr"/>
          <a:lstStyle>
            <a:lvl1pPr algn="l">
              <a:defRPr sz="990">
                <a:solidFill>
                  <a:schemeClr val="tx1">
                    <a:tint val="75000"/>
                  </a:schemeClr>
                </a:solidFill>
              </a:defRPr>
            </a:lvl1pPr>
          </a:lstStyle>
          <a:p>
            <a:fld id="{5F272CD0-8AE2-403D-BC5A-E9768D13DA7F}" type="datetimeFigureOut">
              <a:rPr lang="en-US" smtClean="0"/>
              <a:t>7/8/2018</a:t>
            </a:fld>
            <a:endParaRPr lang="en-US"/>
          </a:p>
        </p:txBody>
      </p:sp>
      <p:sp>
        <p:nvSpPr>
          <p:cNvPr id="5" name="Footer Placeholder 4"/>
          <p:cNvSpPr>
            <a:spLocks noGrp="1"/>
          </p:cNvSpPr>
          <p:nvPr>
            <p:ph type="ftr" sz="quarter" idx="3"/>
          </p:nvPr>
        </p:nvSpPr>
        <p:spPr>
          <a:xfrm>
            <a:off x="3834765" y="7203864"/>
            <a:ext cx="2388870" cy="413808"/>
          </a:xfrm>
          <a:prstGeom prst="rect">
            <a:avLst/>
          </a:prstGeom>
        </p:spPr>
        <p:txBody>
          <a:bodyPr vert="horz" lIns="91440" tIns="45720" rIns="91440" bIns="45720" rtlCol="0" anchor="ctr"/>
          <a:lstStyle>
            <a:lvl1pPr algn="ctr">
              <a:defRPr sz="99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663690" y="7203864"/>
            <a:ext cx="2703195" cy="413808"/>
          </a:xfrm>
          <a:prstGeom prst="rect">
            <a:avLst/>
          </a:prstGeom>
        </p:spPr>
        <p:txBody>
          <a:bodyPr vert="horz" lIns="91440" tIns="45720" rIns="91440" bIns="45720" rtlCol="0" anchor="ctr"/>
          <a:lstStyle>
            <a:lvl1pPr algn="r">
              <a:defRPr sz="990">
                <a:solidFill>
                  <a:schemeClr val="tx1">
                    <a:tint val="75000"/>
                  </a:schemeClr>
                </a:solidFill>
              </a:defRPr>
            </a:lvl1pPr>
          </a:lstStyle>
          <a:p>
            <a:fld id="{A2D45621-FB72-491B-A41E-B21F020BD976}" type="slidenum">
              <a:rPr lang="en-US" smtClean="0"/>
              <a:t>‹#›</a:t>
            </a:fld>
            <a:endParaRPr lang="en-US"/>
          </a:p>
        </p:txBody>
      </p:sp>
    </p:spTree>
    <p:extLst>
      <p:ext uri="{BB962C8B-B14F-4D97-AF65-F5344CB8AC3E}">
        <p14:creationId xmlns:p14="http://schemas.microsoft.com/office/powerpoint/2010/main" val="4261577845"/>
      </p:ext>
    </p:extLst>
  </p:cSld>
  <p:clrMap bg1="lt1" tx1="dk1" bg2="lt2" tx2="dk2" accent1="accent1" accent2="accent2" accent3="accent3" accent4="accent4" accent5="accent5" accent6="accent6" hlink="hlink" folHlink="folHlink"/>
  <p:sldLayoutIdLst>
    <p:sldLayoutId id="2147483660" r:id="rId1"/>
    <p:sldLayoutId id="2147483661" r:id="rId2"/>
  </p:sldLayoutIdLst>
  <p:txStyles>
    <p:titleStyle>
      <a:lvl1pPr algn="l" defTabSz="754380" rtl="0" eaLnBrk="1" latinLnBrk="0" hangingPunct="1">
        <a:spcBef>
          <a:spcPct val="0"/>
        </a:spcBef>
        <a:buNone/>
        <a:defRPr sz="3630" kern="1200">
          <a:solidFill>
            <a:schemeClr val="tx1"/>
          </a:solidFill>
          <a:latin typeface="+mj-lt"/>
          <a:ea typeface="+mj-ea"/>
          <a:cs typeface="+mj-cs"/>
        </a:defRPr>
      </a:lvl1pPr>
    </p:titleStyle>
    <p:bodyStyle>
      <a:lvl1pPr marL="188595" indent="-188595" algn="l" defTabSz="754380" rtl="0" eaLnBrk="1" latinLnBrk="0" hangingPunct="1">
        <a:lnSpc>
          <a:spcPct val="90000"/>
        </a:lnSpc>
        <a:spcBef>
          <a:spcPct val="30000"/>
        </a:spcBef>
        <a:buFont typeface="Arial" panose="020B0604020202020204" pitchFamily="34" charset="0"/>
        <a:buChar char="•"/>
        <a:defRPr sz="2310" kern="1200">
          <a:solidFill>
            <a:schemeClr val="tx1"/>
          </a:solidFill>
          <a:latin typeface="+mn-lt"/>
          <a:ea typeface="+mn-ea"/>
          <a:cs typeface="+mn-cs"/>
        </a:defRPr>
      </a:lvl1pPr>
      <a:lvl2pPr marL="565785" indent="-188595" algn="l" defTabSz="754380" rtl="0" eaLnBrk="1" latinLnBrk="0" hangingPunct="1">
        <a:lnSpc>
          <a:spcPct val="90000"/>
        </a:lnSpc>
        <a:spcBef>
          <a:spcPct val="30000"/>
        </a:spcBef>
        <a:buFont typeface="Arial" panose="020B0604020202020204" pitchFamily="34" charset="0"/>
        <a:buChar char="•"/>
        <a:defRPr sz="1980" kern="1200">
          <a:solidFill>
            <a:schemeClr val="tx1"/>
          </a:solidFill>
          <a:latin typeface="+mn-lt"/>
          <a:ea typeface="+mn-ea"/>
          <a:cs typeface="+mn-cs"/>
        </a:defRPr>
      </a:lvl2pPr>
      <a:lvl3pPr marL="942975" indent="-188595" algn="l" defTabSz="754380" rtl="0" eaLnBrk="1" latinLnBrk="0" hangingPunct="1">
        <a:lnSpc>
          <a:spcPct val="90000"/>
        </a:lnSpc>
        <a:spcBef>
          <a:spcPct val="30000"/>
        </a:spcBef>
        <a:buFont typeface="Arial" panose="020B0604020202020204" pitchFamily="34" charset="0"/>
        <a:buChar char="•"/>
        <a:defRPr sz="1650" kern="1200">
          <a:solidFill>
            <a:schemeClr val="tx1"/>
          </a:solidFill>
          <a:latin typeface="+mn-lt"/>
          <a:ea typeface="+mn-ea"/>
          <a:cs typeface="+mn-cs"/>
        </a:defRPr>
      </a:lvl3pPr>
      <a:lvl4pPr marL="1320165" indent="-188595" algn="l" defTabSz="754380" rtl="0" eaLnBrk="1" latinLnBrk="0" hangingPunct="1">
        <a:lnSpc>
          <a:spcPct val="90000"/>
        </a:lnSpc>
        <a:spcBef>
          <a:spcPct val="30000"/>
        </a:spcBef>
        <a:buFont typeface="Arial" panose="020B0604020202020204" pitchFamily="34" charset="0"/>
        <a:buChar char="•"/>
        <a:defRPr sz="1485" kern="1200">
          <a:solidFill>
            <a:schemeClr val="tx1"/>
          </a:solidFill>
          <a:latin typeface="+mn-lt"/>
          <a:ea typeface="+mn-ea"/>
          <a:cs typeface="+mn-cs"/>
        </a:defRPr>
      </a:lvl4pPr>
      <a:lvl5pPr marL="1697355" indent="-188595" algn="l" defTabSz="754380" rtl="0" eaLnBrk="1" latinLnBrk="0" hangingPunct="1">
        <a:lnSpc>
          <a:spcPct val="90000"/>
        </a:lnSpc>
        <a:spcBef>
          <a:spcPct val="30000"/>
        </a:spcBef>
        <a:buFont typeface="Arial" panose="020B0604020202020204" pitchFamily="34" charset="0"/>
        <a:buChar char="•"/>
        <a:defRPr sz="1485" kern="1200">
          <a:solidFill>
            <a:schemeClr val="tx1"/>
          </a:solidFill>
          <a:latin typeface="+mn-lt"/>
          <a:ea typeface="+mn-ea"/>
          <a:cs typeface="+mn-cs"/>
        </a:defRPr>
      </a:lvl5pPr>
      <a:lvl6pPr marL="2074545" indent="-188595" algn="l" defTabSz="754380" rtl="0" eaLnBrk="1" latinLnBrk="0" hangingPunct="1">
        <a:lnSpc>
          <a:spcPct val="90000"/>
        </a:lnSpc>
        <a:spcBef>
          <a:spcPct val="30000"/>
        </a:spcBef>
        <a:buFont typeface="Arial" panose="020B0604020202020204" pitchFamily="34" charset="0"/>
        <a:buChar char="•"/>
        <a:defRPr sz="1485" kern="1200">
          <a:solidFill>
            <a:schemeClr val="tx1"/>
          </a:solidFill>
          <a:latin typeface="+mn-lt"/>
          <a:ea typeface="+mn-ea"/>
          <a:cs typeface="+mn-cs"/>
        </a:defRPr>
      </a:lvl6pPr>
      <a:lvl7pPr marL="2451735" indent="-188595" algn="l" defTabSz="754380" rtl="0" eaLnBrk="1" latinLnBrk="0" hangingPunct="1">
        <a:lnSpc>
          <a:spcPct val="90000"/>
        </a:lnSpc>
        <a:spcBef>
          <a:spcPct val="30000"/>
        </a:spcBef>
        <a:buFont typeface="Arial" panose="020B0604020202020204" pitchFamily="34" charset="0"/>
        <a:buChar char="•"/>
        <a:defRPr sz="1485" kern="1200">
          <a:solidFill>
            <a:schemeClr val="tx1"/>
          </a:solidFill>
          <a:latin typeface="+mn-lt"/>
          <a:ea typeface="+mn-ea"/>
          <a:cs typeface="+mn-cs"/>
        </a:defRPr>
      </a:lvl7pPr>
      <a:lvl8pPr marL="2828925" indent="-188595" algn="l" defTabSz="754380" rtl="0" eaLnBrk="1" latinLnBrk="0" hangingPunct="1">
        <a:lnSpc>
          <a:spcPct val="90000"/>
        </a:lnSpc>
        <a:spcBef>
          <a:spcPct val="30000"/>
        </a:spcBef>
        <a:buFont typeface="Arial" panose="020B0604020202020204" pitchFamily="34" charset="0"/>
        <a:buChar char="•"/>
        <a:defRPr sz="1485" kern="1200">
          <a:solidFill>
            <a:schemeClr val="tx1"/>
          </a:solidFill>
          <a:latin typeface="+mn-lt"/>
          <a:ea typeface="+mn-ea"/>
          <a:cs typeface="+mn-cs"/>
        </a:defRPr>
      </a:lvl8pPr>
      <a:lvl9pPr marL="3206115" indent="-188595" algn="l" defTabSz="754380" rtl="0" eaLnBrk="1" latinLnBrk="0" hangingPunct="1">
        <a:lnSpc>
          <a:spcPct val="90000"/>
        </a:lnSpc>
        <a:spcBef>
          <a:spcPct val="30000"/>
        </a:spcBef>
        <a:buFont typeface="Arial" panose="020B0604020202020204" pitchFamily="34" charset="0"/>
        <a:buChar char="•"/>
        <a:defRPr sz="1485" kern="1200">
          <a:solidFill>
            <a:schemeClr val="tx1"/>
          </a:solidFill>
          <a:latin typeface="+mn-lt"/>
          <a:ea typeface="+mn-ea"/>
          <a:cs typeface="+mn-cs"/>
        </a:defRPr>
      </a:lvl9pPr>
    </p:bodyStyle>
    <p:otherStyle>
      <a:defPPr>
        <a:defRPr lang="en-US"/>
      </a:defPPr>
      <a:lvl1pPr marL="0" algn="l" defTabSz="754380" rtl="0" eaLnBrk="1" latinLnBrk="0" hangingPunct="1">
        <a:defRPr sz="1485" kern="1200">
          <a:solidFill>
            <a:schemeClr val="tx1"/>
          </a:solidFill>
          <a:latin typeface="+mn-lt"/>
          <a:ea typeface="+mn-ea"/>
          <a:cs typeface="+mn-cs"/>
        </a:defRPr>
      </a:lvl1pPr>
      <a:lvl2pPr marL="377190" algn="l" defTabSz="754380" rtl="0" eaLnBrk="1" latinLnBrk="0" hangingPunct="1">
        <a:defRPr sz="1485" kern="1200">
          <a:solidFill>
            <a:schemeClr val="tx1"/>
          </a:solidFill>
          <a:latin typeface="+mn-lt"/>
          <a:ea typeface="+mn-ea"/>
          <a:cs typeface="+mn-cs"/>
        </a:defRPr>
      </a:lvl2pPr>
      <a:lvl3pPr marL="754380" algn="l" defTabSz="754380" rtl="0" eaLnBrk="1" latinLnBrk="0" hangingPunct="1">
        <a:defRPr sz="1485" kern="1200">
          <a:solidFill>
            <a:schemeClr val="tx1"/>
          </a:solidFill>
          <a:latin typeface="+mn-lt"/>
          <a:ea typeface="+mn-ea"/>
          <a:cs typeface="+mn-cs"/>
        </a:defRPr>
      </a:lvl3pPr>
      <a:lvl4pPr marL="1131570" algn="l" defTabSz="754380" rtl="0" eaLnBrk="1" latinLnBrk="0" hangingPunct="1">
        <a:defRPr sz="1485" kern="1200">
          <a:solidFill>
            <a:schemeClr val="tx1"/>
          </a:solidFill>
          <a:latin typeface="+mn-lt"/>
          <a:ea typeface="+mn-ea"/>
          <a:cs typeface="+mn-cs"/>
        </a:defRPr>
      </a:lvl4pPr>
      <a:lvl5pPr marL="1508760" algn="l" defTabSz="754380" rtl="0" eaLnBrk="1" latinLnBrk="0" hangingPunct="1">
        <a:defRPr sz="1485" kern="1200">
          <a:solidFill>
            <a:schemeClr val="tx1"/>
          </a:solidFill>
          <a:latin typeface="+mn-lt"/>
          <a:ea typeface="+mn-ea"/>
          <a:cs typeface="+mn-cs"/>
        </a:defRPr>
      </a:lvl5pPr>
      <a:lvl6pPr marL="1885950" algn="l" defTabSz="754380" rtl="0" eaLnBrk="1" latinLnBrk="0" hangingPunct="1">
        <a:defRPr sz="1485" kern="1200">
          <a:solidFill>
            <a:schemeClr val="tx1"/>
          </a:solidFill>
          <a:latin typeface="+mn-lt"/>
          <a:ea typeface="+mn-ea"/>
          <a:cs typeface="+mn-cs"/>
        </a:defRPr>
      </a:lvl6pPr>
      <a:lvl7pPr marL="2263140" algn="l" defTabSz="754380" rtl="0" eaLnBrk="1" latinLnBrk="0" hangingPunct="1">
        <a:defRPr sz="1485" kern="1200">
          <a:solidFill>
            <a:schemeClr val="tx1"/>
          </a:solidFill>
          <a:latin typeface="+mn-lt"/>
          <a:ea typeface="+mn-ea"/>
          <a:cs typeface="+mn-cs"/>
        </a:defRPr>
      </a:lvl7pPr>
      <a:lvl8pPr marL="2640330" algn="l" defTabSz="754380" rtl="0" eaLnBrk="1" latinLnBrk="0" hangingPunct="1">
        <a:defRPr sz="1485" kern="1200">
          <a:solidFill>
            <a:schemeClr val="tx1"/>
          </a:solidFill>
          <a:latin typeface="+mn-lt"/>
          <a:ea typeface="+mn-ea"/>
          <a:cs typeface="+mn-cs"/>
        </a:defRPr>
      </a:lvl8pPr>
      <a:lvl9pPr marL="3017520" algn="l" defTabSz="754380" rtl="0" eaLnBrk="1" latinLnBrk="0" hangingPunct="1">
        <a:defRPr sz="1485"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448" userDrawn="1">
          <p15:clr>
            <a:srgbClr val="F26B43"/>
          </p15:clr>
        </p15:guide>
        <p15:guide id="2" pos="3168" userDrawn="1">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18" Type="http://schemas.openxmlformats.org/officeDocument/2006/relationships/image" Target="../media/image18.jpeg"/><Relationship Id="rId26" Type="http://schemas.openxmlformats.org/officeDocument/2006/relationships/image" Target="../media/image26.jpeg"/><Relationship Id="rId3" Type="http://schemas.openxmlformats.org/officeDocument/2006/relationships/image" Target="../media/image3.jpeg"/><Relationship Id="rId21" Type="http://schemas.openxmlformats.org/officeDocument/2006/relationships/image" Target="../media/image21.jpeg"/><Relationship Id="rId7" Type="http://schemas.openxmlformats.org/officeDocument/2006/relationships/image" Target="../media/image7.jpeg"/><Relationship Id="rId12" Type="http://schemas.openxmlformats.org/officeDocument/2006/relationships/image" Target="../media/image12.jpeg"/><Relationship Id="rId17" Type="http://schemas.openxmlformats.org/officeDocument/2006/relationships/image" Target="../media/image17.jpeg"/><Relationship Id="rId25" Type="http://schemas.openxmlformats.org/officeDocument/2006/relationships/image" Target="../media/image25.jpeg"/><Relationship Id="rId2" Type="http://schemas.openxmlformats.org/officeDocument/2006/relationships/image" Target="../media/image2.jpeg"/><Relationship Id="rId16" Type="http://schemas.openxmlformats.org/officeDocument/2006/relationships/image" Target="../media/image16.jpeg"/><Relationship Id="rId20" Type="http://schemas.openxmlformats.org/officeDocument/2006/relationships/image" Target="../media/image20.jpeg"/><Relationship Id="rId29" Type="http://schemas.openxmlformats.org/officeDocument/2006/relationships/image" Target="../media/image29.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24" Type="http://schemas.openxmlformats.org/officeDocument/2006/relationships/image" Target="../media/image24.jpeg"/><Relationship Id="rId5" Type="http://schemas.openxmlformats.org/officeDocument/2006/relationships/image" Target="../media/image5.jpeg"/><Relationship Id="rId15" Type="http://schemas.openxmlformats.org/officeDocument/2006/relationships/image" Target="../media/image15.jpeg"/><Relationship Id="rId23" Type="http://schemas.openxmlformats.org/officeDocument/2006/relationships/image" Target="../media/image23.jpeg"/><Relationship Id="rId28" Type="http://schemas.openxmlformats.org/officeDocument/2006/relationships/image" Target="../media/image28.jpeg"/><Relationship Id="rId10" Type="http://schemas.openxmlformats.org/officeDocument/2006/relationships/image" Target="../media/image10.jpeg"/><Relationship Id="rId19" Type="http://schemas.openxmlformats.org/officeDocument/2006/relationships/image" Target="../media/image19.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 Id="rId22" Type="http://schemas.openxmlformats.org/officeDocument/2006/relationships/image" Target="../media/image22.jpeg"/><Relationship Id="rId27" Type="http://schemas.openxmlformats.org/officeDocument/2006/relationships/image" Target="../media/image27.jpeg"/></Relationships>
</file>

<file path=ppt/slides/_rels/slide2.xml.rels><?xml version="1.0" encoding="UTF-8" standalone="yes"?>
<Relationships xmlns="http://schemas.openxmlformats.org/package/2006/relationships"><Relationship Id="rId8" Type="http://schemas.openxmlformats.org/officeDocument/2006/relationships/image" Target="../media/image36.jpeg"/><Relationship Id="rId13" Type="http://schemas.openxmlformats.org/officeDocument/2006/relationships/image" Target="../media/image41.jpeg"/><Relationship Id="rId18" Type="http://schemas.openxmlformats.org/officeDocument/2006/relationships/image" Target="../media/image46.jpeg"/><Relationship Id="rId3" Type="http://schemas.openxmlformats.org/officeDocument/2006/relationships/image" Target="../media/image31.jpeg"/><Relationship Id="rId7" Type="http://schemas.openxmlformats.org/officeDocument/2006/relationships/image" Target="../media/image35.jpeg"/><Relationship Id="rId12" Type="http://schemas.openxmlformats.org/officeDocument/2006/relationships/image" Target="../media/image40.jpeg"/><Relationship Id="rId17" Type="http://schemas.openxmlformats.org/officeDocument/2006/relationships/image" Target="../media/image45.jpeg"/><Relationship Id="rId2" Type="http://schemas.openxmlformats.org/officeDocument/2006/relationships/image" Target="../media/image30.jpeg"/><Relationship Id="rId16" Type="http://schemas.openxmlformats.org/officeDocument/2006/relationships/image" Target="../media/image44.jpeg"/><Relationship Id="rId1" Type="http://schemas.openxmlformats.org/officeDocument/2006/relationships/slideLayout" Target="../slideLayouts/slideLayout2.xml"/><Relationship Id="rId6" Type="http://schemas.openxmlformats.org/officeDocument/2006/relationships/image" Target="../media/image34.jpeg"/><Relationship Id="rId11" Type="http://schemas.openxmlformats.org/officeDocument/2006/relationships/image" Target="../media/image39.jpeg"/><Relationship Id="rId5" Type="http://schemas.openxmlformats.org/officeDocument/2006/relationships/image" Target="../media/image33.jpeg"/><Relationship Id="rId15" Type="http://schemas.openxmlformats.org/officeDocument/2006/relationships/image" Target="../media/image43.jpeg"/><Relationship Id="rId10" Type="http://schemas.openxmlformats.org/officeDocument/2006/relationships/image" Target="../media/image38.jpeg"/><Relationship Id="rId19" Type="http://schemas.openxmlformats.org/officeDocument/2006/relationships/image" Target="../media/image47.png"/><Relationship Id="rId4" Type="http://schemas.openxmlformats.org/officeDocument/2006/relationships/image" Target="../media/image32.jpeg"/><Relationship Id="rId9" Type="http://schemas.openxmlformats.org/officeDocument/2006/relationships/image" Target="../media/image37.jpeg"/><Relationship Id="rId14" Type="http://schemas.openxmlformats.org/officeDocument/2006/relationships/image" Target="../media/image42.jpe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65" name="Text Placeholder 64"/>
          <p:cNvSpPr>
            <a:spLocks noGrp="1"/>
          </p:cNvSpPr>
          <p:nvPr>
            <p:ph type="body" sz="quarter" idx="24"/>
          </p:nvPr>
        </p:nvSpPr>
        <p:spPr>
          <a:xfrm>
            <a:off x="422534" y="5677406"/>
            <a:ext cx="2428875" cy="880809"/>
          </a:xfrm>
        </p:spPr>
        <p:txBody>
          <a:bodyPr/>
          <a:lstStyle/>
          <a:p>
            <a:r>
              <a:rPr lang="en-US" sz="1400" i="1" dirty="0">
                <a:solidFill>
                  <a:schemeClr val="accent2">
                    <a:lumMod val="75000"/>
                  </a:schemeClr>
                </a:solidFill>
              </a:rPr>
              <a:t>Psychological, social, and </a:t>
            </a:r>
            <a:r>
              <a:rPr lang="en-US" sz="1400" i="1" dirty="0" smtClean="0">
                <a:solidFill>
                  <a:schemeClr val="accent2">
                    <a:lumMod val="75000"/>
                  </a:schemeClr>
                </a:solidFill>
              </a:rPr>
              <a:t>Cultural </a:t>
            </a:r>
            <a:r>
              <a:rPr lang="en-US" sz="1400" i="1" dirty="0">
                <a:solidFill>
                  <a:schemeClr val="accent2">
                    <a:lumMod val="75000"/>
                  </a:schemeClr>
                </a:solidFill>
              </a:rPr>
              <a:t>functions of leadership form the cornerstone of our research and development when assisting our clients.</a:t>
            </a:r>
            <a:endParaRPr lang="en-US" sz="1400" dirty="0"/>
          </a:p>
        </p:txBody>
      </p:sp>
      <p:sp>
        <p:nvSpPr>
          <p:cNvPr id="29" name="Text Placeholder 28"/>
          <p:cNvSpPr>
            <a:spLocks noGrp="1"/>
          </p:cNvSpPr>
          <p:nvPr>
            <p:ph type="body" sz="quarter" idx="20"/>
          </p:nvPr>
        </p:nvSpPr>
        <p:spPr>
          <a:xfrm>
            <a:off x="3813820" y="2538984"/>
            <a:ext cx="2428875" cy="4019231"/>
          </a:xfrm>
        </p:spPr>
        <p:txBody>
          <a:bodyPr/>
          <a:lstStyle/>
          <a:p>
            <a:r>
              <a:rPr lang="en-US" dirty="0" smtClean="0"/>
              <a:t> </a:t>
            </a:r>
            <a:endParaRPr lang="en-US" dirty="0"/>
          </a:p>
        </p:txBody>
      </p:sp>
      <p:sp>
        <p:nvSpPr>
          <p:cNvPr id="3" name="Rectangle 25"/>
          <p:cNvSpPr>
            <a:spLocks noChangeArrowheads="1"/>
          </p:cNvSpPr>
          <p:nvPr/>
        </p:nvSpPr>
        <p:spPr bwMode="auto">
          <a:xfrm>
            <a:off x="3952747" y="515976"/>
            <a:ext cx="2255819"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ctr"/>
            <a:r>
              <a:rPr lang="en-US" sz="1500" i="1" dirty="0">
                <a:solidFill>
                  <a:schemeClr val="accent2">
                    <a:lumMod val="75000"/>
                  </a:schemeClr>
                </a:solidFill>
              </a:rPr>
              <a:t>The price of failed leadership is already too high for us not to attend to the process through which we can develop and support our key players.</a:t>
            </a:r>
          </a:p>
        </p:txBody>
      </p:sp>
      <p:pic>
        <p:nvPicPr>
          <p:cNvPr id="19" name="Picture 18"/>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276865" y="2778193"/>
            <a:ext cx="1504671" cy="2216013"/>
          </a:xfrm>
          <a:prstGeom prst="rect">
            <a:avLst/>
          </a:prstGeom>
          <a:noFill/>
        </p:spPr>
      </p:pic>
      <p:pic>
        <p:nvPicPr>
          <p:cNvPr id="48" name="Picture 1"/>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276865" y="5839485"/>
            <a:ext cx="1540804" cy="379591"/>
          </a:xfrm>
          <a:prstGeom prst="rect">
            <a:avLst/>
          </a:prstGeom>
          <a:noFill/>
          <a:extLst>
            <a:ext uri="{909E8E84-426E-40DD-AFC4-6F175D3DCCD1}">
              <a14:hiddenFill xmlns:a14="http://schemas.microsoft.com/office/drawing/2010/main">
                <a:solidFill>
                  <a:srgbClr val="FFFFFF"/>
                </a:solidFill>
              </a14:hiddenFill>
            </a:ext>
          </a:extLst>
        </p:spPr>
      </p:pic>
      <p:grpSp>
        <p:nvGrpSpPr>
          <p:cNvPr id="52" name="Group 51"/>
          <p:cNvGrpSpPr>
            <a:grpSpLocks noChangeAspect="1"/>
          </p:cNvGrpSpPr>
          <p:nvPr/>
        </p:nvGrpSpPr>
        <p:grpSpPr>
          <a:xfrm>
            <a:off x="4276865" y="5114908"/>
            <a:ext cx="1504671" cy="498619"/>
            <a:chOff x="293688" y="768350"/>
            <a:chExt cx="3419475" cy="1158875"/>
          </a:xfrm>
        </p:grpSpPr>
        <p:pic>
          <p:nvPicPr>
            <p:cNvPr id="53" name="Picture 23"/>
            <p:cNvPicPr>
              <a:picLocks noChangeAspect="1" noChangeArrowheads="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95275" y="1876425"/>
              <a:ext cx="3417888" cy="50800"/>
            </a:xfrm>
            <a:prstGeom prst="rect">
              <a:avLst/>
            </a:prstGeom>
            <a:noFill/>
            <a:extLst>
              <a:ext uri="{909E8E84-426E-40DD-AFC4-6F175D3DCCD1}">
                <a14:hiddenFill xmlns:a14="http://schemas.microsoft.com/office/drawing/2010/main">
                  <a:solidFill>
                    <a:srgbClr val="FFFFFF"/>
                  </a:solidFill>
                </a14:hiddenFill>
              </a:ext>
            </a:extLst>
          </p:spPr>
        </p:pic>
        <p:pic>
          <p:nvPicPr>
            <p:cNvPr id="54" name="Picture 22"/>
            <p:cNvPicPr>
              <a:picLocks noChangeAspect="1" noChangeArrowheads="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93688" y="1154113"/>
              <a:ext cx="220662" cy="223837"/>
            </a:xfrm>
            <a:prstGeom prst="rect">
              <a:avLst/>
            </a:prstGeom>
            <a:noFill/>
            <a:extLst>
              <a:ext uri="{909E8E84-426E-40DD-AFC4-6F175D3DCCD1}">
                <a14:hiddenFill xmlns:a14="http://schemas.microsoft.com/office/drawing/2010/main">
                  <a:solidFill>
                    <a:srgbClr val="FFFFFF"/>
                  </a:solidFill>
                </a14:hiddenFill>
              </a:ext>
            </a:extLst>
          </p:spPr>
        </p:pic>
        <p:pic>
          <p:nvPicPr>
            <p:cNvPr id="55" name="Picture 21"/>
            <p:cNvPicPr>
              <a:picLocks noChangeAspect="1" noChangeArrowheads="1"/>
            </p:cNvPicPr>
            <p:nvPr/>
          </p:nvPicPr>
          <p:blipFill>
            <a:blip r:embed="rId6"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323975" y="1157288"/>
              <a:ext cx="231775" cy="217487"/>
            </a:xfrm>
            <a:prstGeom prst="rect">
              <a:avLst/>
            </a:prstGeom>
            <a:noFill/>
            <a:extLst>
              <a:ext uri="{909E8E84-426E-40DD-AFC4-6F175D3DCCD1}">
                <a14:hiddenFill xmlns:a14="http://schemas.microsoft.com/office/drawing/2010/main">
                  <a:solidFill>
                    <a:srgbClr val="FFFFFF"/>
                  </a:solidFill>
                </a14:hiddenFill>
              </a:ext>
            </a:extLst>
          </p:spPr>
        </p:pic>
        <p:pic>
          <p:nvPicPr>
            <p:cNvPr id="56" name="Picture 20"/>
            <p:cNvPicPr>
              <a:picLocks noChangeAspect="1" noChangeArrowheads="1"/>
            </p:cNvPicPr>
            <p:nvPr/>
          </p:nvPicPr>
          <p:blipFill>
            <a:blip r:embed="rId7"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428875" y="1157288"/>
              <a:ext cx="220663" cy="217487"/>
            </a:xfrm>
            <a:prstGeom prst="rect">
              <a:avLst/>
            </a:prstGeom>
            <a:noFill/>
            <a:extLst>
              <a:ext uri="{909E8E84-426E-40DD-AFC4-6F175D3DCCD1}">
                <a14:hiddenFill xmlns:a14="http://schemas.microsoft.com/office/drawing/2010/main">
                  <a:solidFill>
                    <a:srgbClr val="FFFFFF"/>
                  </a:solidFill>
                </a14:hiddenFill>
              </a:ext>
            </a:extLst>
          </p:spPr>
        </p:pic>
        <p:pic>
          <p:nvPicPr>
            <p:cNvPr id="57" name="Picture 19"/>
            <p:cNvPicPr>
              <a:picLocks noChangeAspect="1" noChangeArrowheads="1"/>
            </p:cNvPicPr>
            <p:nvPr/>
          </p:nvPicPr>
          <p:blipFill>
            <a:blip r:embed="rId8"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21075" y="1157288"/>
              <a:ext cx="190500" cy="217487"/>
            </a:xfrm>
            <a:prstGeom prst="rect">
              <a:avLst/>
            </a:prstGeom>
            <a:noFill/>
            <a:extLst>
              <a:ext uri="{909E8E84-426E-40DD-AFC4-6F175D3DCCD1}">
                <a14:hiddenFill xmlns:a14="http://schemas.microsoft.com/office/drawing/2010/main">
                  <a:solidFill>
                    <a:srgbClr val="FFFFFF"/>
                  </a:solidFill>
                </a14:hiddenFill>
              </a:ext>
            </a:extLst>
          </p:spPr>
        </p:pic>
        <p:pic>
          <p:nvPicPr>
            <p:cNvPr id="58" name="Picture 18"/>
            <p:cNvPicPr>
              <a:picLocks noChangeAspect="1" noChangeArrowheads="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93688" y="1539875"/>
              <a:ext cx="220662" cy="223838"/>
            </a:xfrm>
            <a:prstGeom prst="rect">
              <a:avLst/>
            </a:prstGeom>
            <a:noFill/>
            <a:extLst>
              <a:ext uri="{909E8E84-426E-40DD-AFC4-6F175D3DCCD1}">
                <a14:hiddenFill xmlns:a14="http://schemas.microsoft.com/office/drawing/2010/main">
                  <a:solidFill>
                    <a:srgbClr val="FFFFFF"/>
                  </a:solidFill>
                </a14:hiddenFill>
              </a:ext>
            </a:extLst>
          </p:spPr>
        </p:pic>
        <p:pic>
          <p:nvPicPr>
            <p:cNvPr id="59" name="Picture 17"/>
            <p:cNvPicPr>
              <a:picLocks noChangeAspect="1" noChangeArrowheads="1"/>
            </p:cNvPicPr>
            <p:nvPr/>
          </p:nvPicPr>
          <p:blipFill>
            <a:blip r:embed="rId9"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96913" y="1539875"/>
              <a:ext cx="236537" cy="223838"/>
            </a:xfrm>
            <a:prstGeom prst="rect">
              <a:avLst/>
            </a:prstGeom>
            <a:noFill/>
            <a:extLst>
              <a:ext uri="{909E8E84-426E-40DD-AFC4-6F175D3DCCD1}">
                <a14:hiddenFill xmlns:a14="http://schemas.microsoft.com/office/drawing/2010/main">
                  <a:solidFill>
                    <a:srgbClr val="FFFFFF"/>
                  </a:solidFill>
                </a14:hiddenFill>
              </a:ext>
            </a:extLst>
          </p:spPr>
        </p:pic>
        <p:pic>
          <p:nvPicPr>
            <p:cNvPr id="60" name="Picture 16"/>
            <p:cNvPicPr>
              <a:picLocks noChangeAspect="1" noChangeArrowheads="1"/>
            </p:cNvPicPr>
            <p:nvPr/>
          </p:nvPicPr>
          <p:blipFill>
            <a:blip r:embed="rId10"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144588" y="1543050"/>
              <a:ext cx="200025" cy="217488"/>
            </a:xfrm>
            <a:prstGeom prst="rect">
              <a:avLst/>
            </a:prstGeom>
            <a:noFill/>
            <a:extLst>
              <a:ext uri="{909E8E84-426E-40DD-AFC4-6F175D3DCCD1}">
                <a14:hiddenFill xmlns:a14="http://schemas.microsoft.com/office/drawing/2010/main">
                  <a:solidFill>
                    <a:srgbClr val="FFFFFF"/>
                  </a:solidFill>
                </a14:hiddenFill>
              </a:ext>
            </a:extLst>
          </p:spPr>
        </p:pic>
        <p:pic>
          <p:nvPicPr>
            <p:cNvPr id="61" name="Picture 15"/>
            <p:cNvPicPr>
              <a:picLocks noChangeAspect="1" noChangeArrowheads="1"/>
            </p:cNvPicPr>
            <p:nvPr/>
          </p:nvPicPr>
          <p:blipFill>
            <a:blip r:embed="rId11"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549400" y="1543050"/>
              <a:ext cx="200025" cy="217488"/>
            </a:xfrm>
            <a:prstGeom prst="rect">
              <a:avLst/>
            </a:prstGeom>
            <a:noFill/>
            <a:extLst>
              <a:ext uri="{909E8E84-426E-40DD-AFC4-6F175D3DCCD1}">
                <a14:hiddenFill xmlns:a14="http://schemas.microsoft.com/office/drawing/2010/main">
                  <a:solidFill>
                    <a:srgbClr val="FFFFFF"/>
                  </a:solidFill>
                </a14:hiddenFill>
              </a:ext>
            </a:extLst>
          </p:spPr>
        </p:pic>
        <p:pic>
          <p:nvPicPr>
            <p:cNvPr id="62" name="Picture 14"/>
            <p:cNvPicPr>
              <a:picLocks noChangeAspect="1" noChangeArrowheads="1"/>
            </p:cNvPicPr>
            <p:nvPr/>
          </p:nvPicPr>
          <p:blipFill>
            <a:blip r:embed="rId1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970088" y="1555750"/>
              <a:ext cx="28575" cy="192088"/>
            </a:xfrm>
            <a:prstGeom prst="rect">
              <a:avLst/>
            </a:prstGeom>
            <a:noFill/>
            <a:extLst>
              <a:ext uri="{909E8E84-426E-40DD-AFC4-6F175D3DCCD1}">
                <a14:hiddenFill xmlns:a14="http://schemas.microsoft.com/office/drawing/2010/main">
                  <a:solidFill>
                    <a:srgbClr val="FFFFFF"/>
                  </a:solidFill>
                </a14:hiddenFill>
              </a:ext>
            </a:extLst>
          </p:spPr>
        </p:pic>
        <p:pic>
          <p:nvPicPr>
            <p:cNvPr id="63" name="Picture 13"/>
            <p:cNvPicPr>
              <a:picLocks noChangeAspect="1" noChangeArrowheads="1"/>
            </p:cNvPicPr>
            <p:nvPr/>
          </p:nvPicPr>
          <p:blipFill>
            <a:blip r:embed="rId10"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225675" y="1543050"/>
              <a:ext cx="200025" cy="217488"/>
            </a:xfrm>
            <a:prstGeom prst="rect">
              <a:avLst/>
            </a:prstGeom>
            <a:noFill/>
            <a:extLst>
              <a:ext uri="{909E8E84-426E-40DD-AFC4-6F175D3DCCD1}">
                <a14:hiddenFill xmlns:a14="http://schemas.microsoft.com/office/drawing/2010/main">
                  <a:solidFill>
                    <a:srgbClr val="FFFFFF"/>
                  </a:solidFill>
                </a14:hiddenFill>
              </a:ext>
            </a:extLst>
          </p:spPr>
        </p:pic>
        <p:pic>
          <p:nvPicPr>
            <p:cNvPr id="64" name="Picture 12"/>
            <p:cNvPicPr>
              <a:picLocks noChangeAspect="1" noChangeArrowheads="1"/>
            </p:cNvPicPr>
            <p:nvPr/>
          </p:nvPicPr>
          <p:blipFill>
            <a:blip r:embed="rId1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644775" y="1543050"/>
              <a:ext cx="200025" cy="220663"/>
            </a:xfrm>
            <a:prstGeom prst="rect">
              <a:avLst/>
            </a:prstGeom>
            <a:noFill/>
            <a:extLst>
              <a:ext uri="{909E8E84-426E-40DD-AFC4-6F175D3DCCD1}">
                <a14:hiddenFill xmlns:a14="http://schemas.microsoft.com/office/drawing/2010/main">
                  <a:solidFill>
                    <a:srgbClr val="FFFFFF"/>
                  </a:solidFill>
                </a14:hiddenFill>
              </a:ext>
            </a:extLst>
          </p:spPr>
        </p:pic>
        <p:pic>
          <p:nvPicPr>
            <p:cNvPr id="66" name="Picture 11"/>
            <p:cNvPicPr>
              <a:picLocks noChangeAspect="1" noChangeArrowheads="1"/>
            </p:cNvPicPr>
            <p:nvPr/>
          </p:nvPicPr>
          <p:blipFill>
            <a:blip r:embed="rId1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079750" y="1543050"/>
              <a:ext cx="200025" cy="220663"/>
            </a:xfrm>
            <a:prstGeom prst="rect">
              <a:avLst/>
            </a:prstGeom>
            <a:noFill/>
            <a:extLst>
              <a:ext uri="{909E8E84-426E-40DD-AFC4-6F175D3DCCD1}">
                <a14:hiddenFill xmlns:a14="http://schemas.microsoft.com/office/drawing/2010/main">
                  <a:solidFill>
                    <a:srgbClr val="FFFFFF"/>
                  </a:solidFill>
                </a14:hiddenFill>
              </a:ext>
            </a:extLst>
          </p:spPr>
        </p:pic>
        <p:pic>
          <p:nvPicPr>
            <p:cNvPr id="67" name="Picture 10"/>
            <p:cNvPicPr>
              <a:picLocks noChangeAspect="1" noChangeArrowheads="1"/>
            </p:cNvPicPr>
            <p:nvPr/>
          </p:nvPicPr>
          <p:blipFill>
            <a:blip r:embed="rId1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476625" y="1543050"/>
              <a:ext cx="236538" cy="217488"/>
            </a:xfrm>
            <a:prstGeom prst="rect">
              <a:avLst/>
            </a:prstGeom>
            <a:noFill/>
            <a:extLst>
              <a:ext uri="{909E8E84-426E-40DD-AFC4-6F175D3DCCD1}">
                <a14:hiddenFill xmlns:a14="http://schemas.microsoft.com/office/drawing/2010/main">
                  <a:solidFill>
                    <a:srgbClr val="FFFFFF"/>
                  </a:solidFill>
                </a14:hiddenFill>
              </a:ext>
            </a:extLst>
          </p:spPr>
        </p:pic>
        <p:pic>
          <p:nvPicPr>
            <p:cNvPr id="68" name="Picture 9"/>
            <p:cNvPicPr>
              <a:picLocks noChangeAspect="1" noChangeArrowheads="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93688" y="768350"/>
              <a:ext cx="220662" cy="223838"/>
            </a:xfrm>
            <a:prstGeom prst="rect">
              <a:avLst/>
            </a:prstGeom>
            <a:noFill/>
            <a:extLst>
              <a:ext uri="{909E8E84-426E-40DD-AFC4-6F175D3DCCD1}">
                <a14:hiddenFill xmlns:a14="http://schemas.microsoft.com/office/drawing/2010/main">
                  <a:solidFill>
                    <a:srgbClr val="FFFFFF"/>
                  </a:solidFill>
                </a14:hiddenFill>
              </a:ext>
            </a:extLst>
          </p:spPr>
        </p:pic>
        <p:pic>
          <p:nvPicPr>
            <p:cNvPr id="69" name="Picture 8"/>
            <p:cNvPicPr>
              <a:picLocks noChangeAspect="1" noChangeArrowheads="1"/>
            </p:cNvPicPr>
            <p:nvPr/>
          </p:nvPicPr>
          <p:blipFill>
            <a:blip r:embed="rId1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987425" y="771525"/>
              <a:ext cx="163513" cy="217488"/>
            </a:xfrm>
            <a:prstGeom prst="rect">
              <a:avLst/>
            </a:prstGeom>
            <a:noFill/>
            <a:extLst>
              <a:ext uri="{909E8E84-426E-40DD-AFC4-6F175D3DCCD1}">
                <a14:hiddenFill xmlns:a14="http://schemas.microsoft.com/office/drawing/2010/main">
                  <a:solidFill>
                    <a:srgbClr val="FFFFFF"/>
                  </a:solidFill>
                </a14:hiddenFill>
              </a:ext>
            </a:extLst>
          </p:spPr>
        </p:pic>
        <p:pic>
          <p:nvPicPr>
            <p:cNvPr id="70" name="Picture 7"/>
            <p:cNvPicPr>
              <a:picLocks noChangeAspect="1" noChangeArrowheads="1"/>
            </p:cNvPicPr>
            <p:nvPr/>
          </p:nvPicPr>
          <p:blipFill>
            <a:blip r:embed="rId1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641475" y="784225"/>
              <a:ext cx="28575" cy="192088"/>
            </a:xfrm>
            <a:prstGeom prst="rect">
              <a:avLst/>
            </a:prstGeom>
            <a:noFill/>
            <a:extLst>
              <a:ext uri="{909E8E84-426E-40DD-AFC4-6F175D3DCCD1}">
                <a14:hiddenFill xmlns:a14="http://schemas.microsoft.com/office/drawing/2010/main">
                  <a:solidFill>
                    <a:srgbClr val="FFFFFF"/>
                  </a:solidFill>
                </a14:hiddenFill>
              </a:ext>
            </a:extLst>
          </p:spPr>
        </p:pic>
        <p:pic>
          <p:nvPicPr>
            <p:cNvPr id="71" name="Picture 6"/>
            <p:cNvPicPr>
              <a:picLocks noChangeAspect="1" noChangeArrowheads="1"/>
            </p:cNvPicPr>
            <p:nvPr/>
          </p:nvPicPr>
          <p:blipFill>
            <a:blip r:embed="rId8"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173288" y="771525"/>
              <a:ext cx="190500" cy="217488"/>
            </a:xfrm>
            <a:prstGeom prst="rect">
              <a:avLst/>
            </a:prstGeom>
            <a:noFill/>
            <a:extLst>
              <a:ext uri="{909E8E84-426E-40DD-AFC4-6F175D3DCCD1}">
                <a14:hiddenFill xmlns:a14="http://schemas.microsoft.com/office/drawing/2010/main">
                  <a:solidFill>
                    <a:srgbClr val="FFFFFF"/>
                  </a:solidFill>
                </a14:hiddenFill>
              </a:ext>
            </a:extLst>
          </p:spPr>
        </p:pic>
        <p:pic>
          <p:nvPicPr>
            <p:cNvPr id="72" name="Picture 5"/>
            <p:cNvPicPr>
              <a:picLocks noChangeAspect="1" noChangeArrowheads="1"/>
            </p:cNvPicPr>
            <p:nvPr/>
          </p:nvPicPr>
          <p:blipFill>
            <a:blip r:embed="rId10"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841625" y="771525"/>
              <a:ext cx="200025" cy="217488"/>
            </a:xfrm>
            <a:prstGeom prst="rect">
              <a:avLst/>
            </a:prstGeom>
            <a:noFill/>
            <a:extLst>
              <a:ext uri="{909E8E84-426E-40DD-AFC4-6F175D3DCCD1}">
                <a14:hiddenFill xmlns:a14="http://schemas.microsoft.com/office/drawing/2010/main">
                  <a:solidFill>
                    <a:srgbClr val="FFFFFF"/>
                  </a:solidFill>
                </a14:hiddenFill>
              </a:ext>
            </a:extLst>
          </p:spPr>
        </p:pic>
        <p:pic>
          <p:nvPicPr>
            <p:cNvPr id="73" name="Picture 4"/>
            <p:cNvPicPr>
              <a:picLocks noChangeAspect="1" noChangeArrowheads="1"/>
            </p:cNvPicPr>
            <p:nvPr/>
          </p:nvPicPr>
          <p:blipFill>
            <a:blip r:embed="rId11"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11550" y="771525"/>
              <a:ext cx="200025" cy="217488"/>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35" name="Group 34"/>
          <p:cNvGrpSpPr/>
          <p:nvPr/>
        </p:nvGrpSpPr>
        <p:grpSpPr>
          <a:xfrm>
            <a:off x="6829786" y="459103"/>
            <a:ext cx="2987854" cy="5759973"/>
            <a:chOff x="6599584" y="109330"/>
            <a:chExt cx="3322470" cy="6290387"/>
          </a:xfrm>
        </p:grpSpPr>
        <p:grpSp>
          <p:nvGrpSpPr>
            <p:cNvPr id="12" name="Group 11"/>
            <p:cNvGrpSpPr>
              <a:grpSpLocks noChangeAspect="1"/>
            </p:cNvGrpSpPr>
            <p:nvPr/>
          </p:nvGrpSpPr>
          <p:grpSpPr>
            <a:xfrm>
              <a:off x="7123119" y="109330"/>
              <a:ext cx="2202254" cy="4100549"/>
              <a:chOff x="7457866" y="348233"/>
              <a:chExt cx="1504671" cy="2835334"/>
            </a:xfrm>
          </p:grpSpPr>
          <p:pic>
            <p:nvPicPr>
              <p:cNvPr id="80" name="Picture 79"/>
              <p:cNvPicPr>
                <a:picLocks noChangeAspect="1"/>
              </p:cNvPicPr>
              <p:nvPr/>
            </p:nvPicPr>
            <p:blipFill>
              <a:blip r:embed="rId16"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457866" y="348233"/>
                <a:ext cx="1504671" cy="2216013"/>
              </a:xfrm>
              <a:prstGeom prst="rect">
                <a:avLst/>
              </a:prstGeom>
              <a:noFill/>
            </p:spPr>
          </p:pic>
          <p:grpSp>
            <p:nvGrpSpPr>
              <p:cNvPr id="82" name="Group 81"/>
              <p:cNvGrpSpPr>
                <a:grpSpLocks noChangeAspect="1"/>
              </p:cNvGrpSpPr>
              <p:nvPr/>
            </p:nvGrpSpPr>
            <p:grpSpPr>
              <a:xfrm>
                <a:off x="7457866" y="2684948"/>
                <a:ext cx="1504671" cy="498619"/>
                <a:chOff x="293688" y="768350"/>
                <a:chExt cx="3419475" cy="1158875"/>
              </a:xfrm>
            </p:grpSpPr>
            <p:pic>
              <p:nvPicPr>
                <p:cNvPr id="83" name="Picture 23"/>
                <p:cNvPicPr>
                  <a:picLocks noChangeAspect="1" noChangeArrowheads="1"/>
                </p:cNvPicPr>
                <p:nvPr/>
              </p:nvPicPr>
              <p:blipFill>
                <a:blip r:embed="rId17"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95275" y="1876425"/>
                  <a:ext cx="3417888" cy="50800"/>
                </a:xfrm>
                <a:prstGeom prst="rect">
                  <a:avLst/>
                </a:prstGeom>
                <a:noFill/>
                <a:extLst>
                  <a:ext uri="{909E8E84-426E-40DD-AFC4-6F175D3DCCD1}">
                    <a14:hiddenFill xmlns:a14="http://schemas.microsoft.com/office/drawing/2010/main">
                      <a:solidFill>
                        <a:srgbClr val="FFFFFF"/>
                      </a:solidFill>
                    </a14:hiddenFill>
                  </a:ext>
                </a:extLst>
              </p:spPr>
            </p:pic>
            <p:pic>
              <p:nvPicPr>
                <p:cNvPr id="84" name="Picture 22"/>
                <p:cNvPicPr>
                  <a:picLocks noChangeAspect="1" noChangeArrowheads="1"/>
                </p:cNvPicPr>
                <p:nvPr/>
              </p:nvPicPr>
              <p:blipFill>
                <a:blip r:embed="rId18"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93688" y="1154113"/>
                  <a:ext cx="220662" cy="223837"/>
                </a:xfrm>
                <a:prstGeom prst="rect">
                  <a:avLst/>
                </a:prstGeom>
                <a:noFill/>
                <a:extLst>
                  <a:ext uri="{909E8E84-426E-40DD-AFC4-6F175D3DCCD1}">
                    <a14:hiddenFill xmlns:a14="http://schemas.microsoft.com/office/drawing/2010/main">
                      <a:solidFill>
                        <a:srgbClr val="FFFFFF"/>
                      </a:solidFill>
                    </a14:hiddenFill>
                  </a:ext>
                </a:extLst>
              </p:spPr>
            </p:pic>
            <p:pic>
              <p:nvPicPr>
                <p:cNvPr id="85" name="Picture 21"/>
                <p:cNvPicPr>
                  <a:picLocks noChangeAspect="1" noChangeArrowheads="1"/>
                </p:cNvPicPr>
                <p:nvPr/>
              </p:nvPicPr>
              <p:blipFill>
                <a:blip r:embed="rId19"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323975" y="1157288"/>
                  <a:ext cx="231775" cy="217487"/>
                </a:xfrm>
                <a:prstGeom prst="rect">
                  <a:avLst/>
                </a:prstGeom>
                <a:noFill/>
                <a:extLst>
                  <a:ext uri="{909E8E84-426E-40DD-AFC4-6F175D3DCCD1}">
                    <a14:hiddenFill xmlns:a14="http://schemas.microsoft.com/office/drawing/2010/main">
                      <a:solidFill>
                        <a:srgbClr val="FFFFFF"/>
                      </a:solidFill>
                    </a14:hiddenFill>
                  </a:ext>
                </a:extLst>
              </p:spPr>
            </p:pic>
            <p:pic>
              <p:nvPicPr>
                <p:cNvPr id="86" name="Picture 20"/>
                <p:cNvPicPr>
                  <a:picLocks noChangeAspect="1" noChangeArrowheads="1"/>
                </p:cNvPicPr>
                <p:nvPr/>
              </p:nvPicPr>
              <p:blipFill>
                <a:blip r:embed="rId20"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428875" y="1157288"/>
                  <a:ext cx="220663" cy="217487"/>
                </a:xfrm>
                <a:prstGeom prst="rect">
                  <a:avLst/>
                </a:prstGeom>
                <a:noFill/>
                <a:extLst>
                  <a:ext uri="{909E8E84-426E-40DD-AFC4-6F175D3DCCD1}">
                    <a14:hiddenFill xmlns:a14="http://schemas.microsoft.com/office/drawing/2010/main">
                      <a:solidFill>
                        <a:srgbClr val="FFFFFF"/>
                      </a:solidFill>
                    </a14:hiddenFill>
                  </a:ext>
                </a:extLst>
              </p:spPr>
            </p:pic>
            <p:pic>
              <p:nvPicPr>
                <p:cNvPr id="87" name="Picture 19"/>
                <p:cNvPicPr>
                  <a:picLocks noChangeAspect="1" noChangeArrowheads="1"/>
                </p:cNvPicPr>
                <p:nvPr/>
              </p:nvPicPr>
              <p:blipFill>
                <a:blip r:embed="rId21"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21075" y="1157288"/>
                  <a:ext cx="190500" cy="217487"/>
                </a:xfrm>
                <a:prstGeom prst="rect">
                  <a:avLst/>
                </a:prstGeom>
                <a:noFill/>
                <a:extLst>
                  <a:ext uri="{909E8E84-426E-40DD-AFC4-6F175D3DCCD1}">
                    <a14:hiddenFill xmlns:a14="http://schemas.microsoft.com/office/drawing/2010/main">
                      <a:solidFill>
                        <a:srgbClr val="FFFFFF"/>
                      </a:solidFill>
                    </a14:hiddenFill>
                  </a:ext>
                </a:extLst>
              </p:spPr>
            </p:pic>
            <p:pic>
              <p:nvPicPr>
                <p:cNvPr id="88" name="Picture 18"/>
                <p:cNvPicPr>
                  <a:picLocks noChangeAspect="1" noChangeArrowheads="1"/>
                </p:cNvPicPr>
                <p:nvPr/>
              </p:nvPicPr>
              <p:blipFill>
                <a:blip r:embed="rId18"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93688" y="1539875"/>
                  <a:ext cx="220662" cy="223838"/>
                </a:xfrm>
                <a:prstGeom prst="rect">
                  <a:avLst/>
                </a:prstGeom>
                <a:noFill/>
                <a:extLst>
                  <a:ext uri="{909E8E84-426E-40DD-AFC4-6F175D3DCCD1}">
                    <a14:hiddenFill xmlns:a14="http://schemas.microsoft.com/office/drawing/2010/main">
                      <a:solidFill>
                        <a:srgbClr val="FFFFFF"/>
                      </a:solidFill>
                    </a14:hiddenFill>
                  </a:ext>
                </a:extLst>
              </p:spPr>
            </p:pic>
            <p:pic>
              <p:nvPicPr>
                <p:cNvPr id="89" name="Picture 17"/>
                <p:cNvPicPr>
                  <a:picLocks noChangeAspect="1" noChangeArrowheads="1"/>
                </p:cNvPicPr>
                <p:nvPr/>
              </p:nvPicPr>
              <p:blipFill>
                <a:blip r:embed="rId2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96913" y="1539875"/>
                  <a:ext cx="236537" cy="223838"/>
                </a:xfrm>
                <a:prstGeom prst="rect">
                  <a:avLst/>
                </a:prstGeom>
                <a:noFill/>
                <a:extLst>
                  <a:ext uri="{909E8E84-426E-40DD-AFC4-6F175D3DCCD1}">
                    <a14:hiddenFill xmlns:a14="http://schemas.microsoft.com/office/drawing/2010/main">
                      <a:solidFill>
                        <a:srgbClr val="FFFFFF"/>
                      </a:solidFill>
                    </a14:hiddenFill>
                  </a:ext>
                </a:extLst>
              </p:spPr>
            </p:pic>
            <p:pic>
              <p:nvPicPr>
                <p:cNvPr id="90" name="Picture 16"/>
                <p:cNvPicPr>
                  <a:picLocks noChangeAspect="1" noChangeArrowheads="1"/>
                </p:cNvPicPr>
                <p:nvPr/>
              </p:nvPicPr>
              <p:blipFill>
                <a:blip r:embed="rId2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144588" y="1543050"/>
                  <a:ext cx="200025" cy="217488"/>
                </a:xfrm>
                <a:prstGeom prst="rect">
                  <a:avLst/>
                </a:prstGeom>
                <a:noFill/>
                <a:extLst>
                  <a:ext uri="{909E8E84-426E-40DD-AFC4-6F175D3DCCD1}">
                    <a14:hiddenFill xmlns:a14="http://schemas.microsoft.com/office/drawing/2010/main">
                      <a:solidFill>
                        <a:srgbClr val="FFFFFF"/>
                      </a:solidFill>
                    </a14:hiddenFill>
                  </a:ext>
                </a:extLst>
              </p:spPr>
            </p:pic>
            <p:pic>
              <p:nvPicPr>
                <p:cNvPr id="91" name="Picture 15"/>
                <p:cNvPicPr>
                  <a:picLocks noChangeAspect="1" noChangeArrowheads="1"/>
                </p:cNvPicPr>
                <p:nvPr/>
              </p:nvPicPr>
              <p:blipFill>
                <a:blip r:embed="rId2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549400" y="1543050"/>
                  <a:ext cx="200025" cy="217488"/>
                </a:xfrm>
                <a:prstGeom prst="rect">
                  <a:avLst/>
                </a:prstGeom>
                <a:noFill/>
                <a:extLst>
                  <a:ext uri="{909E8E84-426E-40DD-AFC4-6F175D3DCCD1}">
                    <a14:hiddenFill xmlns:a14="http://schemas.microsoft.com/office/drawing/2010/main">
                      <a:solidFill>
                        <a:srgbClr val="FFFFFF"/>
                      </a:solidFill>
                    </a14:hiddenFill>
                  </a:ext>
                </a:extLst>
              </p:spPr>
            </p:pic>
            <p:pic>
              <p:nvPicPr>
                <p:cNvPr id="92" name="Picture 14"/>
                <p:cNvPicPr>
                  <a:picLocks noChangeAspect="1" noChangeArrowheads="1"/>
                </p:cNvPicPr>
                <p:nvPr/>
              </p:nvPicPr>
              <p:blipFill>
                <a:blip r:embed="rId2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970088" y="1555750"/>
                  <a:ext cx="28575" cy="192088"/>
                </a:xfrm>
                <a:prstGeom prst="rect">
                  <a:avLst/>
                </a:prstGeom>
                <a:noFill/>
                <a:extLst>
                  <a:ext uri="{909E8E84-426E-40DD-AFC4-6F175D3DCCD1}">
                    <a14:hiddenFill xmlns:a14="http://schemas.microsoft.com/office/drawing/2010/main">
                      <a:solidFill>
                        <a:srgbClr val="FFFFFF"/>
                      </a:solidFill>
                    </a14:hiddenFill>
                  </a:ext>
                </a:extLst>
              </p:spPr>
            </p:pic>
            <p:pic>
              <p:nvPicPr>
                <p:cNvPr id="93" name="Picture 13"/>
                <p:cNvPicPr>
                  <a:picLocks noChangeAspect="1" noChangeArrowheads="1"/>
                </p:cNvPicPr>
                <p:nvPr/>
              </p:nvPicPr>
              <p:blipFill>
                <a:blip r:embed="rId2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225675" y="1543050"/>
                  <a:ext cx="200025" cy="217488"/>
                </a:xfrm>
                <a:prstGeom prst="rect">
                  <a:avLst/>
                </a:prstGeom>
                <a:noFill/>
                <a:extLst>
                  <a:ext uri="{909E8E84-426E-40DD-AFC4-6F175D3DCCD1}">
                    <a14:hiddenFill xmlns:a14="http://schemas.microsoft.com/office/drawing/2010/main">
                      <a:solidFill>
                        <a:srgbClr val="FFFFFF"/>
                      </a:solidFill>
                    </a14:hiddenFill>
                  </a:ext>
                </a:extLst>
              </p:spPr>
            </p:pic>
            <p:pic>
              <p:nvPicPr>
                <p:cNvPr id="94" name="Picture 12"/>
                <p:cNvPicPr>
                  <a:picLocks noChangeAspect="1" noChangeArrowheads="1"/>
                </p:cNvPicPr>
                <p:nvPr/>
              </p:nvPicPr>
              <p:blipFill>
                <a:blip r:embed="rId26"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644775" y="1543050"/>
                  <a:ext cx="200025" cy="220663"/>
                </a:xfrm>
                <a:prstGeom prst="rect">
                  <a:avLst/>
                </a:prstGeom>
                <a:noFill/>
                <a:extLst>
                  <a:ext uri="{909E8E84-426E-40DD-AFC4-6F175D3DCCD1}">
                    <a14:hiddenFill xmlns:a14="http://schemas.microsoft.com/office/drawing/2010/main">
                      <a:solidFill>
                        <a:srgbClr val="FFFFFF"/>
                      </a:solidFill>
                    </a14:hiddenFill>
                  </a:ext>
                </a:extLst>
              </p:spPr>
            </p:pic>
            <p:pic>
              <p:nvPicPr>
                <p:cNvPr id="95" name="Picture 11"/>
                <p:cNvPicPr>
                  <a:picLocks noChangeAspect="1" noChangeArrowheads="1"/>
                </p:cNvPicPr>
                <p:nvPr/>
              </p:nvPicPr>
              <p:blipFill>
                <a:blip r:embed="rId26"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079750" y="1543050"/>
                  <a:ext cx="200025" cy="220663"/>
                </a:xfrm>
                <a:prstGeom prst="rect">
                  <a:avLst/>
                </a:prstGeom>
                <a:noFill/>
                <a:extLst>
                  <a:ext uri="{909E8E84-426E-40DD-AFC4-6F175D3DCCD1}">
                    <a14:hiddenFill xmlns:a14="http://schemas.microsoft.com/office/drawing/2010/main">
                      <a:solidFill>
                        <a:srgbClr val="FFFFFF"/>
                      </a:solidFill>
                    </a14:hiddenFill>
                  </a:ext>
                </a:extLst>
              </p:spPr>
            </p:pic>
            <p:pic>
              <p:nvPicPr>
                <p:cNvPr id="96" name="Picture 10"/>
                <p:cNvPicPr>
                  <a:picLocks noChangeAspect="1" noChangeArrowheads="1"/>
                </p:cNvPicPr>
                <p:nvPr/>
              </p:nvPicPr>
              <p:blipFill>
                <a:blip r:embed="rId27"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476625" y="1543050"/>
                  <a:ext cx="236538" cy="217488"/>
                </a:xfrm>
                <a:prstGeom prst="rect">
                  <a:avLst/>
                </a:prstGeom>
                <a:noFill/>
                <a:extLst>
                  <a:ext uri="{909E8E84-426E-40DD-AFC4-6F175D3DCCD1}">
                    <a14:hiddenFill xmlns:a14="http://schemas.microsoft.com/office/drawing/2010/main">
                      <a:solidFill>
                        <a:srgbClr val="FFFFFF"/>
                      </a:solidFill>
                    </a14:hiddenFill>
                  </a:ext>
                </a:extLst>
              </p:spPr>
            </p:pic>
            <p:pic>
              <p:nvPicPr>
                <p:cNvPr id="97" name="Picture 9"/>
                <p:cNvPicPr>
                  <a:picLocks noChangeAspect="1" noChangeArrowheads="1"/>
                </p:cNvPicPr>
                <p:nvPr/>
              </p:nvPicPr>
              <p:blipFill>
                <a:blip r:embed="rId18"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93688" y="768350"/>
                  <a:ext cx="220662" cy="223838"/>
                </a:xfrm>
                <a:prstGeom prst="rect">
                  <a:avLst/>
                </a:prstGeom>
                <a:noFill/>
                <a:extLst>
                  <a:ext uri="{909E8E84-426E-40DD-AFC4-6F175D3DCCD1}">
                    <a14:hiddenFill xmlns:a14="http://schemas.microsoft.com/office/drawing/2010/main">
                      <a:solidFill>
                        <a:srgbClr val="FFFFFF"/>
                      </a:solidFill>
                    </a14:hiddenFill>
                  </a:ext>
                </a:extLst>
              </p:spPr>
            </p:pic>
            <p:pic>
              <p:nvPicPr>
                <p:cNvPr id="98" name="Picture 8"/>
                <p:cNvPicPr>
                  <a:picLocks noChangeAspect="1" noChangeArrowheads="1"/>
                </p:cNvPicPr>
                <p:nvPr/>
              </p:nvPicPr>
              <p:blipFill>
                <a:blip r:embed="rId28"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987425" y="771525"/>
                  <a:ext cx="163513" cy="217488"/>
                </a:xfrm>
                <a:prstGeom prst="rect">
                  <a:avLst/>
                </a:prstGeom>
                <a:noFill/>
                <a:extLst>
                  <a:ext uri="{909E8E84-426E-40DD-AFC4-6F175D3DCCD1}">
                    <a14:hiddenFill xmlns:a14="http://schemas.microsoft.com/office/drawing/2010/main">
                      <a:solidFill>
                        <a:srgbClr val="FFFFFF"/>
                      </a:solidFill>
                    </a14:hiddenFill>
                  </a:ext>
                </a:extLst>
              </p:spPr>
            </p:pic>
            <p:pic>
              <p:nvPicPr>
                <p:cNvPr id="99" name="Picture 7"/>
                <p:cNvPicPr>
                  <a:picLocks noChangeAspect="1" noChangeArrowheads="1"/>
                </p:cNvPicPr>
                <p:nvPr/>
              </p:nvPicPr>
              <p:blipFill>
                <a:blip r:embed="rId2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641475" y="784225"/>
                  <a:ext cx="28575" cy="192088"/>
                </a:xfrm>
                <a:prstGeom prst="rect">
                  <a:avLst/>
                </a:prstGeom>
                <a:noFill/>
                <a:extLst>
                  <a:ext uri="{909E8E84-426E-40DD-AFC4-6F175D3DCCD1}">
                    <a14:hiddenFill xmlns:a14="http://schemas.microsoft.com/office/drawing/2010/main">
                      <a:solidFill>
                        <a:srgbClr val="FFFFFF"/>
                      </a:solidFill>
                    </a14:hiddenFill>
                  </a:ext>
                </a:extLst>
              </p:spPr>
            </p:pic>
            <p:pic>
              <p:nvPicPr>
                <p:cNvPr id="100" name="Picture 6"/>
                <p:cNvPicPr>
                  <a:picLocks noChangeAspect="1" noChangeArrowheads="1"/>
                </p:cNvPicPr>
                <p:nvPr/>
              </p:nvPicPr>
              <p:blipFill>
                <a:blip r:embed="rId21"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173288" y="771525"/>
                  <a:ext cx="190500" cy="217488"/>
                </a:xfrm>
                <a:prstGeom prst="rect">
                  <a:avLst/>
                </a:prstGeom>
                <a:noFill/>
                <a:extLst>
                  <a:ext uri="{909E8E84-426E-40DD-AFC4-6F175D3DCCD1}">
                    <a14:hiddenFill xmlns:a14="http://schemas.microsoft.com/office/drawing/2010/main">
                      <a:solidFill>
                        <a:srgbClr val="FFFFFF"/>
                      </a:solidFill>
                    </a14:hiddenFill>
                  </a:ext>
                </a:extLst>
              </p:spPr>
            </p:pic>
            <p:pic>
              <p:nvPicPr>
                <p:cNvPr id="101" name="Picture 5"/>
                <p:cNvPicPr>
                  <a:picLocks noChangeAspect="1" noChangeArrowheads="1"/>
                </p:cNvPicPr>
                <p:nvPr/>
              </p:nvPicPr>
              <p:blipFill>
                <a:blip r:embed="rId2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841625" y="771525"/>
                  <a:ext cx="200025" cy="217488"/>
                </a:xfrm>
                <a:prstGeom prst="rect">
                  <a:avLst/>
                </a:prstGeom>
                <a:noFill/>
                <a:extLst>
                  <a:ext uri="{909E8E84-426E-40DD-AFC4-6F175D3DCCD1}">
                    <a14:hiddenFill xmlns:a14="http://schemas.microsoft.com/office/drawing/2010/main">
                      <a:solidFill>
                        <a:srgbClr val="FFFFFF"/>
                      </a:solidFill>
                    </a14:hiddenFill>
                  </a:ext>
                </a:extLst>
              </p:spPr>
            </p:pic>
            <p:pic>
              <p:nvPicPr>
                <p:cNvPr id="102" name="Picture 4"/>
                <p:cNvPicPr>
                  <a:picLocks noChangeAspect="1" noChangeArrowheads="1"/>
                </p:cNvPicPr>
                <p:nvPr/>
              </p:nvPicPr>
              <p:blipFill>
                <a:blip r:embed="rId2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11550" y="771525"/>
                  <a:ext cx="200025" cy="217488"/>
                </a:xfrm>
                <a:prstGeom prst="rect">
                  <a:avLst/>
                </a:prstGeom>
                <a:noFill/>
                <a:extLst>
                  <a:ext uri="{909E8E84-426E-40DD-AFC4-6F175D3DCCD1}">
                    <a14:hiddenFill xmlns:a14="http://schemas.microsoft.com/office/drawing/2010/main">
                      <a:solidFill>
                        <a:srgbClr val="FFFFFF"/>
                      </a:solidFill>
                    </a14:hiddenFill>
                  </a:ext>
                </a:extLst>
              </p:spPr>
            </p:pic>
          </p:grpSp>
        </p:grpSp>
        <p:sp>
          <p:nvSpPr>
            <p:cNvPr id="13" name="TextBox 12"/>
            <p:cNvSpPr txBox="1"/>
            <p:nvPr/>
          </p:nvSpPr>
          <p:spPr>
            <a:xfrm>
              <a:off x="6599584" y="5368526"/>
              <a:ext cx="3322470" cy="1031191"/>
            </a:xfrm>
            <a:prstGeom prst="rect">
              <a:avLst/>
            </a:prstGeom>
            <a:noFill/>
          </p:spPr>
          <p:txBody>
            <a:bodyPr wrap="none" rtlCol="0">
              <a:spAutoFit/>
            </a:bodyPr>
            <a:lstStyle/>
            <a:p>
              <a:pPr algn="ctr"/>
              <a:r>
                <a:rPr lang="en-US" dirty="0" smtClean="0">
                  <a:solidFill>
                    <a:schemeClr val="accent2">
                      <a:lumMod val="75000"/>
                    </a:schemeClr>
                  </a:solidFill>
                  <a:latin typeface="Estrangelo Edessa" panose="03080600000000000000" pitchFamily="66" charset="0"/>
                  <a:cs typeface="Estrangelo Edessa" panose="03080600000000000000" pitchFamily="66" charset="0"/>
                </a:rPr>
                <a:t>Today</a:t>
              </a:r>
              <a:r>
                <a:rPr lang="en-US" dirty="0" smtClean="0">
                  <a:latin typeface="Estrangelo Edessa" panose="03080600000000000000" pitchFamily="66" charset="0"/>
                  <a:cs typeface="Estrangelo Edessa" panose="03080600000000000000" pitchFamily="66" charset="0"/>
                </a:rPr>
                <a:t> is your </a:t>
              </a:r>
              <a:r>
                <a:rPr lang="en-US" dirty="0" smtClean="0">
                  <a:solidFill>
                    <a:schemeClr val="accent2">
                      <a:lumMod val="75000"/>
                    </a:schemeClr>
                  </a:solidFill>
                  <a:latin typeface="Estrangelo Edessa" panose="03080600000000000000" pitchFamily="66" charset="0"/>
                  <a:cs typeface="Estrangelo Edessa" panose="03080600000000000000" pitchFamily="66" charset="0"/>
                </a:rPr>
                <a:t>Tomorrow</a:t>
              </a:r>
            </a:p>
            <a:p>
              <a:pPr algn="ctr"/>
              <a:endParaRPr lang="en-US" dirty="0">
                <a:latin typeface="Estrangelo Edessa" panose="03080600000000000000" pitchFamily="66" charset="0"/>
                <a:cs typeface="Estrangelo Edessa" panose="03080600000000000000" pitchFamily="66" charset="0"/>
              </a:endParaRPr>
            </a:p>
            <a:p>
              <a:pPr algn="ctr"/>
              <a:r>
                <a:rPr lang="en-US" sz="2400" dirty="0" smtClean="0">
                  <a:solidFill>
                    <a:schemeClr val="accent2">
                      <a:lumMod val="75000"/>
                    </a:schemeClr>
                  </a:solidFill>
                  <a:latin typeface="Estrangelo Edessa" panose="03080600000000000000" pitchFamily="66" charset="0"/>
                  <a:cs typeface="Estrangelo Edessa" panose="03080600000000000000" pitchFamily="66" charset="0"/>
                </a:rPr>
                <a:t>We Can Make it Happen</a:t>
              </a:r>
              <a:endParaRPr lang="en-US" sz="2400" dirty="0">
                <a:solidFill>
                  <a:schemeClr val="accent2">
                    <a:lumMod val="75000"/>
                  </a:schemeClr>
                </a:solidFill>
                <a:latin typeface="Estrangelo Edessa" panose="03080600000000000000" pitchFamily="66" charset="0"/>
                <a:cs typeface="Estrangelo Edessa" panose="03080600000000000000" pitchFamily="66" charset="0"/>
              </a:endParaRPr>
            </a:p>
          </p:txBody>
        </p:sp>
      </p:grpSp>
      <p:sp>
        <p:nvSpPr>
          <p:cNvPr id="15" name="Text Placeholder 14"/>
          <p:cNvSpPr>
            <a:spLocks noGrp="1"/>
          </p:cNvSpPr>
          <p:nvPr>
            <p:ph type="body" sz="quarter" idx="19"/>
          </p:nvPr>
        </p:nvSpPr>
        <p:spPr>
          <a:xfrm>
            <a:off x="3828801" y="2551106"/>
            <a:ext cx="2428875" cy="228600"/>
          </a:xfrm>
        </p:spPr>
        <p:txBody>
          <a:bodyPr/>
          <a:lstStyle/>
          <a:p>
            <a:r>
              <a:rPr lang="en-US" dirty="0" smtClean="0">
                <a:solidFill>
                  <a:schemeClr val="accent2">
                    <a:lumMod val="75000"/>
                  </a:schemeClr>
                </a:solidFill>
              </a:rPr>
              <a:t>Contact Us:</a:t>
            </a:r>
            <a:endParaRPr lang="en-US" dirty="0">
              <a:solidFill>
                <a:schemeClr val="accent2">
                  <a:lumMod val="75000"/>
                </a:schemeClr>
              </a:solidFill>
            </a:endParaRPr>
          </a:p>
        </p:txBody>
      </p:sp>
      <p:sp>
        <p:nvSpPr>
          <p:cNvPr id="74" name="Text Placeholder 13"/>
          <p:cNvSpPr>
            <a:spLocks noGrp="1"/>
          </p:cNvSpPr>
          <p:nvPr>
            <p:ph type="body" sz="quarter" idx="15"/>
          </p:nvPr>
        </p:nvSpPr>
        <p:spPr>
          <a:xfrm>
            <a:off x="402556" y="292734"/>
            <a:ext cx="2428875" cy="446483"/>
          </a:xfrm>
        </p:spPr>
        <p:txBody>
          <a:bodyPr/>
          <a:lstStyle/>
          <a:p>
            <a:r>
              <a:rPr lang="en-US" sz="1500" dirty="0" smtClean="0">
                <a:solidFill>
                  <a:schemeClr val="accent2">
                    <a:lumMod val="75000"/>
                  </a:schemeClr>
                </a:solidFill>
              </a:rPr>
              <a:t>Home from Home &amp; </a:t>
            </a:r>
          </a:p>
          <a:p>
            <a:r>
              <a:rPr lang="en-US" sz="1500" dirty="0" smtClean="0">
                <a:solidFill>
                  <a:schemeClr val="accent2">
                    <a:lumMod val="75000"/>
                  </a:schemeClr>
                </a:solidFill>
              </a:rPr>
              <a:t>Work from Work.</a:t>
            </a:r>
            <a:endParaRPr lang="en-US" sz="1500" dirty="0">
              <a:solidFill>
                <a:schemeClr val="accent2">
                  <a:lumMod val="75000"/>
                </a:schemeClr>
              </a:solidFill>
            </a:endParaRPr>
          </a:p>
        </p:txBody>
      </p:sp>
      <p:sp>
        <p:nvSpPr>
          <p:cNvPr id="75" name="Text Placeholder 16"/>
          <p:cNvSpPr>
            <a:spLocks noGrp="1"/>
          </p:cNvSpPr>
          <p:nvPr>
            <p:ph type="body" sz="quarter" idx="4294967295"/>
          </p:nvPr>
        </p:nvSpPr>
        <p:spPr>
          <a:xfrm>
            <a:off x="305012" y="896828"/>
            <a:ext cx="2623965" cy="3762730"/>
          </a:xfrm>
          <a:prstGeom prst="rect">
            <a:avLst/>
          </a:prstGeom>
        </p:spPr>
        <p:txBody>
          <a:bodyPr>
            <a:normAutofit lnSpcReduction="10000"/>
          </a:bodyPr>
          <a:lstStyle/>
          <a:p>
            <a:pPr marL="0" indent="0">
              <a:buNone/>
            </a:pPr>
            <a:r>
              <a:rPr lang="en-US" sz="1000" b="1" dirty="0" smtClean="0">
                <a:solidFill>
                  <a:schemeClr val="accent2">
                    <a:lumMod val="75000"/>
                  </a:schemeClr>
                </a:solidFill>
              </a:rPr>
              <a:t>Individual Houses Available </a:t>
            </a:r>
          </a:p>
          <a:p>
            <a:pPr marL="171450" indent="-171450">
              <a:buFont typeface="Wingdings" panose="05000000000000000000" pitchFamily="2" charset="2"/>
              <a:buChar char="q"/>
            </a:pPr>
            <a:r>
              <a:rPr lang="en-US" sz="1000" dirty="0" smtClean="0"/>
              <a:t>PA can stay; family visits;  staff meetings;  chef prepares meals</a:t>
            </a:r>
          </a:p>
          <a:p>
            <a:pPr marL="171450" indent="-171450">
              <a:buFont typeface="Wingdings" panose="05000000000000000000" pitchFamily="2" charset="2"/>
              <a:buChar char="q"/>
            </a:pPr>
            <a:r>
              <a:rPr lang="en-US" sz="1000" dirty="0" smtClean="0"/>
              <a:t>Technical Staff on site</a:t>
            </a:r>
            <a:r>
              <a:rPr lang="en-US" sz="1000" dirty="0"/>
              <a:t> </a:t>
            </a:r>
            <a:r>
              <a:rPr lang="en-US" sz="1000" dirty="0" smtClean="0"/>
              <a:t>setting up secure data, video and audio links – unlimited bandwidth</a:t>
            </a:r>
          </a:p>
          <a:p>
            <a:pPr marL="171450" indent="-171450">
              <a:buFont typeface="Wingdings" panose="05000000000000000000" pitchFamily="2" charset="2"/>
              <a:buChar char="q"/>
            </a:pPr>
            <a:r>
              <a:rPr lang="en-US" sz="1000" dirty="0" smtClean="0"/>
              <a:t>Extremely discrete and private</a:t>
            </a:r>
          </a:p>
          <a:p>
            <a:pPr marL="171450" indent="-171450">
              <a:buFont typeface="Wingdings" panose="05000000000000000000" pitchFamily="2" charset="2"/>
              <a:buChar char="q"/>
            </a:pPr>
            <a:r>
              <a:rPr lang="en-US" sz="1000" dirty="0" smtClean="0"/>
              <a:t>24/7 security</a:t>
            </a:r>
          </a:p>
          <a:p>
            <a:pPr marL="0" indent="0">
              <a:buNone/>
            </a:pPr>
            <a:endParaRPr lang="en-US" sz="1000" dirty="0" smtClean="0"/>
          </a:p>
          <a:p>
            <a:pPr marL="171450" indent="-171450">
              <a:buFont typeface="Wingdings" panose="05000000000000000000" pitchFamily="2" charset="2"/>
              <a:buChar char="q"/>
            </a:pPr>
            <a:endParaRPr lang="en-US" sz="1000" dirty="0" smtClean="0"/>
          </a:p>
          <a:p>
            <a:pPr marL="0" indent="0">
              <a:buNone/>
            </a:pPr>
            <a:r>
              <a:rPr lang="en-US" sz="1000" b="1" dirty="0" smtClean="0">
                <a:solidFill>
                  <a:schemeClr val="accent2">
                    <a:lumMod val="75000"/>
                  </a:schemeClr>
                </a:solidFill>
              </a:rPr>
              <a:t>Site Features</a:t>
            </a:r>
          </a:p>
          <a:p>
            <a:pPr marL="171450" indent="-171450">
              <a:buFont typeface="Wingdings" panose="05000000000000000000" pitchFamily="2" charset="2"/>
              <a:buChar char="q"/>
            </a:pPr>
            <a:r>
              <a:rPr lang="en-US" sz="1000" dirty="0" smtClean="0"/>
              <a:t>3 beds in each private house</a:t>
            </a:r>
          </a:p>
          <a:p>
            <a:pPr marL="171450" indent="-171450">
              <a:buFont typeface="Wingdings" panose="05000000000000000000" pitchFamily="2" charset="2"/>
              <a:buChar char="q"/>
            </a:pPr>
            <a:r>
              <a:rPr lang="en-US" sz="1000" dirty="0" smtClean="0"/>
              <a:t>1 master </a:t>
            </a:r>
            <a:r>
              <a:rPr lang="en-US" sz="1000" dirty="0" err="1" smtClean="0"/>
              <a:t>en</a:t>
            </a:r>
            <a:r>
              <a:rPr lang="en-US" sz="1000" dirty="0" smtClean="0"/>
              <a:t>-suite per house</a:t>
            </a:r>
          </a:p>
          <a:p>
            <a:pPr marL="171450" indent="-171450">
              <a:buFont typeface="Wingdings" panose="05000000000000000000" pitchFamily="2" charset="2"/>
              <a:buChar char="q"/>
            </a:pPr>
            <a:r>
              <a:rPr lang="en-US" sz="1000" dirty="0" smtClean="0"/>
              <a:t>Private clinical and medical staff monitoring progress</a:t>
            </a:r>
          </a:p>
          <a:p>
            <a:pPr marL="171450" indent="-171450">
              <a:buFont typeface="Wingdings" panose="05000000000000000000" pitchFamily="2" charset="2"/>
              <a:buChar char="q"/>
            </a:pPr>
            <a:r>
              <a:rPr lang="en-US" sz="1000" dirty="0" smtClean="0"/>
              <a:t>HIPAA compliant network</a:t>
            </a:r>
          </a:p>
          <a:p>
            <a:pPr marL="171450" indent="-171450">
              <a:buFont typeface="Wingdings" panose="05000000000000000000" pitchFamily="2" charset="2"/>
              <a:buChar char="q"/>
            </a:pPr>
            <a:r>
              <a:rPr lang="en-US" sz="1000" dirty="0" smtClean="0"/>
              <a:t>Bass fishing;  kayaking; skiing;  pleasure boating;  private BBQ facilities</a:t>
            </a:r>
          </a:p>
          <a:p>
            <a:pPr marL="171450" indent="-171450">
              <a:buFont typeface="Wingdings" panose="05000000000000000000" pitchFamily="2" charset="2"/>
              <a:buChar char="q"/>
            </a:pPr>
            <a:r>
              <a:rPr lang="en-US" sz="1000" dirty="0" smtClean="0"/>
              <a:t>Client’s tablet allows immediate and constant access to all amenities and staff</a:t>
            </a:r>
          </a:p>
          <a:p>
            <a:pPr marL="171450" indent="-171450">
              <a:buFont typeface="Wingdings" panose="05000000000000000000" pitchFamily="2" charset="2"/>
              <a:buChar char="q"/>
            </a:pPr>
            <a:r>
              <a:rPr lang="en-US" sz="1000" dirty="0" smtClean="0"/>
              <a:t>Tablet is retained on departure and used to access the Clinical and Medical staff 24/7</a:t>
            </a:r>
          </a:p>
          <a:p>
            <a:pPr marL="171450" indent="-171450">
              <a:buFont typeface="Wingdings" panose="05000000000000000000" pitchFamily="2" charset="2"/>
              <a:buChar char="q"/>
            </a:pPr>
            <a:r>
              <a:rPr lang="en-US" sz="1000" dirty="0" smtClean="0"/>
              <a:t>Meals prepared and served in house</a:t>
            </a:r>
          </a:p>
          <a:p>
            <a:pPr marL="171450" indent="-171450">
              <a:buFont typeface="Wingdings" panose="05000000000000000000" pitchFamily="2" charset="2"/>
              <a:buChar char="q"/>
            </a:pPr>
            <a:r>
              <a:rPr lang="en-US" sz="1000" dirty="0" smtClean="0"/>
              <a:t>Family pets welcome within reason</a:t>
            </a:r>
          </a:p>
          <a:p>
            <a:pPr marL="171450" indent="-171450">
              <a:buFont typeface="Wingdings" panose="05000000000000000000" pitchFamily="2" charset="2"/>
              <a:buChar char="q"/>
            </a:pPr>
            <a:r>
              <a:rPr lang="en-US" sz="1000" dirty="0" smtClean="0"/>
              <a:t>You are with your own peer group</a:t>
            </a:r>
          </a:p>
          <a:p>
            <a:pPr marL="0" indent="0">
              <a:buNone/>
            </a:pPr>
            <a:endParaRPr lang="en-US" sz="1000" dirty="0" smtClean="0"/>
          </a:p>
          <a:p>
            <a:pPr marL="548640" lvl="1" indent="-171450">
              <a:buFont typeface="Wingdings" panose="05000000000000000000" pitchFamily="2" charset="2"/>
              <a:buChar char="q"/>
            </a:pPr>
            <a:endParaRPr lang="en-US" dirty="0" smtClean="0"/>
          </a:p>
        </p:txBody>
      </p:sp>
      <p:sp>
        <p:nvSpPr>
          <p:cNvPr id="76" name="Rectangle 26"/>
          <p:cNvSpPr>
            <a:spLocks noChangeArrowheads="1"/>
          </p:cNvSpPr>
          <p:nvPr/>
        </p:nvSpPr>
        <p:spPr bwMode="auto">
          <a:xfrm>
            <a:off x="3385636" y="6295589"/>
            <a:ext cx="3315203" cy="11387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chemeClr val="tx1"/>
                </a:solidFill>
                <a:effectLst/>
                <a:latin typeface="Arial" panose="020B0604020202020204" pitchFamily="34" charset="0"/>
                <a:ea typeface="Candara" panose="020E0502030303020204" pitchFamily="34" charset="0"/>
                <a:cs typeface="Arial" panose="020B0604020202020204" pitchFamily="34" charset="0"/>
              </a:rPr>
              <a:t>Phone: 205 287 5951 [24hrs]</a:t>
            </a:r>
            <a:endParaRPr kumimoji="0" lang="en-US" altLang="en-US" sz="1200" b="0" i="0" u="none" strike="noStrike" cap="none" normalizeH="0" baseline="0" dirty="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chemeClr val="tx1"/>
                </a:solidFill>
                <a:effectLst/>
                <a:latin typeface="Arial" panose="020B0604020202020204" pitchFamily="34" charset="0"/>
                <a:ea typeface="Candara" panose="020E0502030303020204" pitchFamily="34" charset="0"/>
                <a:cs typeface="Arial" panose="020B0604020202020204" pitchFamily="34" charset="0"/>
              </a:rPr>
              <a:t>Cell: 205 222 6298</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dirty="0" smtClean="0">
                <a:ln>
                  <a:noFill/>
                </a:ln>
                <a:solidFill>
                  <a:schemeClr val="tx1"/>
                </a:solidFill>
                <a:effectLst/>
                <a:latin typeface="Arial" panose="020B0604020202020204" pitchFamily="34" charset="0"/>
                <a:ea typeface="Candara" panose="020E0502030303020204" pitchFamily="34" charset="0"/>
                <a:cs typeface="Arial" panose="020B0604020202020204" pitchFamily="34" charset="0"/>
              </a:rPr>
              <a:t> </a:t>
            </a:r>
            <a:r>
              <a:rPr lang="en-US" altLang="en-US" sz="1200" dirty="0" err="1" smtClean="0">
                <a:solidFill>
                  <a:schemeClr val="accent2"/>
                </a:solidFill>
                <a:latin typeface="Arial" panose="020B0604020202020204" pitchFamily="34" charset="0"/>
                <a:ea typeface="Candara" panose="020E0502030303020204" pitchFamily="34" charset="0"/>
                <a:cs typeface="Arial" panose="020B0604020202020204" pitchFamily="34" charset="0"/>
              </a:rPr>
              <a:t>Info@ccchealth.care</a:t>
            </a:r>
            <a:endParaRPr kumimoji="0" lang="en-US" altLang="en-US" sz="1200" b="0" i="0" u="none" strike="noStrike" cap="none" normalizeH="0" baseline="0" dirty="0" smtClean="0">
              <a:ln>
                <a:noFill/>
              </a:ln>
              <a:solidFill>
                <a:schemeClr val="accent2"/>
              </a:solidFill>
              <a:effectLst/>
              <a:latin typeface="Arial" panose="020B0604020202020204" pitchFamily="34" charset="0"/>
              <a:ea typeface="Candara" panose="020E0502030303020204" pitchFamily="34" charset="0"/>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lang="en-US" altLang="en-US" sz="1200" dirty="0">
              <a:latin typeface="Arial" panose="020B0604020202020204" pitchFamily="34" charset="0"/>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CCC is a registered and Licensed State of Alabama Mental Health Facility</a:t>
            </a:r>
            <a:endParaRPr kumimoji="0" lang="en-US" altLang="en-US" sz="1000" b="0" i="0" u="none" strike="noStrike" cap="none" normalizeH="0" baseline="0" dirty="0" smtClean="0">
              <a:ln>
                <a:noFill/>
              </a:ln>
              <a:solidFill>
                <a:schemeClr val="tx1"/>
              </a:solidFill>
              <a:effectLst/>
              <a:latin typeface="Arial" panose="020B0604020202020204" pitchFamily="34" charset="0"/>
            </a:endParaRPr>
          </a:p>
        </p:txBody>
      </p:sp>
      <p:pic>
        <p:nvPicPr>
          <p:cNvPr id="77" name="Picture 76"/>
          <p:cNvPicPr>
            <a:picLocks noChangeAspect="1"/>
          </p:cNvPicPr>
          <p:nvPr/>
        </p:nvPicPr>
        <p:blipFill>
          <a:blip r:embed="rId29">
            <a:extLst>
              <a:ext uri="{28A0092B-C50C-407E-A947-70E740481C1C}">
                <a14:useLocalDpi xmlns:a14="http://schemas.microsoft.com/office/drawing/2010/main" val="0"/>
              </a:ext>
            </a:extLst>
          </a:blip>
          <a:stretch>
            <a:fillRect/>
          </a:stretch>
        </p:blipFill>
        <p:spPr>
          <a:xfrm>
            <a:off x="313234" y="4464569"/>
            <a:ext cx="2703102" cy="1493452"/>
          </a:xfrm>
          <a:prstGeom prst="rect">
            <a:avLst/>
          </a:prstGeom>
        </p:spPr>
      </p:pic>
    </p:spTree>
    <p:extLst>
      <p:ext uri="{BB962C8B-B14F-4D97-AF65-F5344CB8AC3E}">
        <p14:creationId xmlns:p14="http://schemas.microsoft.com/office/powerpoint/2010/main" val="26712537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7"/>
          </p:nvPr>
        </p:nvSpPr>
        <p:spPr>
          <a:xfrm>
            <a:off x="3860714" y="179230"/>
            <a:ext cx="2428875" cy="454152"/>
          </a:xfrm>
        </p:spPr>
        <p:txBody>
          <a:bodyPr/>
          <a:lstStyle/>
          <a:p>
            <a:r>
              <a:rPr lang="en-US" sz="1100" dirty="0" smtClean="0">
                <a:solidFill>
                  <a:schemeClr val="accent2">
                    <a:lumMod val="75000"/>
                  </a:schemeClr>
                </a:solidFill>
                <a:latin typeface="+mn-lt"/>
              </a:rPr>
              <a:t>Lakeside Treatment;  Lakeside Living;  Lakeside Wellbeing</a:t>
            </a:r>
            <a:endParaRPr lang="en-US" sz="1100" dirty="0">
              <a:solidFill>
                <a:schemeClr val="accent2">
                  <a:lumMod val="75000"/>
                </a:schemeClr>
              </a:solidFill>
              <a:latin typeface="+mn-lt"/>
            </a:endParaRPr>
          </a:p>
        </p:txBody>
      </p:sp>
      <p:sp>
        <p:nvSpPr>
          <p:cNvPr id="7" name="Text Placeholder 6"/>
          <p:cNvSpPr>
            <a:spLocks noGrp="1"/>
          </p:cNvSpPr>
          <p:nvPr>
            <p:ph type="body" sz="quarter" idx="18"/>
          </p:nvPr>
        </p:nvSpPr>
        <p:spPr>
          <a:xfrm>
            <a:off x="3862539" y="604508"/>
            <a:ext cx="2428875" cy="1079263"/>
          </a:xfrm>
        </p:spPr>
        <p:txBody>
          <a:bodyPr/>
          <a:lstStyle/>
          <a:p>
            <a:pPr algn="just"/>
            <a:r>
              <a:rPr lang="en-US" dirty="0" smtClean="0"/>
              <a:t>18 executive Rooms; Six Stunning Homes with a private chef;  4 Acres of private land; Medical,  Clinical and Psychiatric Staffing on Site; lakeside sports and activities in abundance;  </a:t>
            </a:r>
            <a:r>
              <a:rPr lang="en-US" dirty="0" smtClean="0"/>
              <a:t>HIPAA compliant Site-Wide </a:t>
            </a:r>
            <a:r>
              <a:rPr lang="en-US" dirty="0" smtClean="0"/>
              <a:t>Digital Overlay accessed </a:t>
            </a:r>
            <a:r>
              <a:rPr lang="en-US" dirty="0" smtClean="0"/>
              <a:t>through client’s </a:t>
            </a:r>
            <a:r>
              <a:rPr lang="en-US" dirty="0" err="1" smtClean="0"/>
              <a:t>Clientweave</a:t>
            </a:r>
            <a:r>
              <a:rPr lang="en-US" dirty="0" smtClean="0"/>
              <a:t> </a:t>
            </a:r>
            <a:r>
              <a:rPr lang="en-US" dirty="0" smtClean="0"/>
              <a:t>Tablet.</a:t>
            </a:r>
            <a:endParaRPr lang="en-US" dirty="0"/>
          </a:p>
        </p:txBody>
      </p:sp>
      <p:sp>
        <p:nvSpPr>
          <p:cNvPr id="8" name="Text Placeholder 7"/>
          <p:cNvSpPr>
            <a:spLocks noGrp="1"/>
          </p:cNvSpPr>
          <p:nvPr>
            <p:ph type="body" sz="quarter" idx="23"/>
          </p:nvPr>
        </p:nvSpPr>
        <p:spPr>
          <a:xfrm>
            <a:off x="3832569" y="2093625"/>
            <a:ext cx="2428875" cy="1384504"/>
          </a:xfrm>
        </p:spPr>
        <p:txBody>
          <a:bodyPr/>
          <a:lstStyle/>
          <a:p>
            <a:r>
              <a:rPr lang="en-US" dirty="0" smtClean="0"/>
              <a:t>Unlimited data from AT&amp;T enables an ultra secure site-wide 200Mbit wireless intranet and internet access.  Never leave the office behind.</a:t>
            </a:r>
            <a:endParaRPr lang="en-US" dirty="0"/>
          </a:p>
        </p:txBody>
      </p:sp>
      <p:grpSp>
        <p:nvGrpSpPr>
          <p:cNvPr id="22" name="Group 21"/>
          <p:cNvGrpSpPr>
            <a:grpSpLocks noChangeAspect="1"/>
          </p:cNvGrpSpPr>
          <p:nvPr/>
        </p:nvGrpSpPr>
        <p:grpSpPr>
          <a:xfrm>
            <a:off x="294825" y="487018"/>
            <a:ext cx="2966693" cy="1281458"/>
            <a:chOff x="293688" y="768350"/>
            <a:chExt cx="3419475" cy="1158875"/>
          </a:xfrm>
        </p:grpSpPr>
        <p:pic>
          <p:nvPicPr>
            <p:cNvPr id="3095" name="Picture 23"/>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95275" y="1876425"/>
              <a:ext cx="3417888" cy="50800"/>
            </a:xfrm>
            <a:prstGeom prst="rect">
              <a:avLst/>
            </a:prstGeom>
            <a:noFill/>
            <a:extLst>
              <a:ext uri="{909E8E84-426E-40DD-AFC4-6F175D3DCCD1}">
                <a14:hiddenFill xmlns:a14="http://schemas.microsoft.com/office/drawing/2010/main">
                  <a:solidFill>
                    <a:srgbClr val="FFFFFF"/>
                  </a:solidFill>
                </a14:hiddenFill>
              </a:ext>
            </a:extLst>
          </p:spPr>
        </p:pic>
        <p:pic>
          <p:nvPicPr>
            <p:cNvPr id="3094" name="Picture 22"/>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93688" y="1154113"/>
              <a:ext cx="220662" cy="223837"/>
            </a:xfrm>
            <a:prstGeom prst="rect">
              <a:avLst/>
            </a:prstGeom>
            <a:noFill/>
            <a:extLst>
              <a:ext uri="{909E8E84-426E-40DD-AFC4-6F175D3DCCD1}">
                <a14:hiddenFill xmlns:a14="http://schemas.microsoft.com/office/drawing/2010/main">
                  <a:solidFill>
                    <a:srgbClr val="FFFFFF"/>
                  </a:solidFill>
                </a14:hiddenFill>
              </a:ext>
            </a:extLst>
          </p:spPr>
        </p:pic>
        <p:pic>
          <p:nvPicPr>
            <p:cNvPr id="3093" name="Picture 21"/>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323975" y="1157288"/>
              <a:ext cx="231775" cy="217487"/>
            </a:xfrm>
            <a:prstGeom prst="rect">
              <a:avLst/>
            </a:prstGeom>
            <a:noFill/>
            <a:extLst>
              <a:ext uri="{909E8E84-426E-40DD-AFC4-6F175D3DCCD1}">
                <a14:hiddenFill xmlns:a14="http://schemas.microsoft.com/office/drawing/2010/main">
                  <a:solidFill>
                    <a:srgbClr val="FFFFFF"/>
                  </a:solidFill>
                </a14:hiddenFill>
              </a:ext>
            </a:extLst>
          </p:spPr>
        </p:pic>
        <p:pic>
          <p:nvPicPr>
            <p:cNvPr id="3092" name="Picture 20"/>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428875" y="1157288"/>
              <a:ext cx="220663" cy="217487"/>
            </a:xfrm>
            <a:prstGeom prst="rect">
              <a:avLst/>
            </a:prstGeom>
            <a:noFill/>
            <a:extLst>
              <a:ext uri="{909E8E84-426E-40DD-AFC4-6F175D3DCCD1}">
                <a14:hiddenFill xmlns:a14="http://schemas.microsoft.com/office/drawing/2010/main">
                  <a:solidFill>
                    <a:srgbClr val="FFFFFF"/>
                  </a:solidFill>
                </a14:hiddenFill>
              </a:ext>
            </a:extLst>
          </p:spPr>
        </p:pic>
        <p:pic>
          <p:nvPicPr>
            <p:cNvPr id="3091" name="Picture 19"/>
            <p:cNvPicPr>
              <a:picLocks noChangeAspect="1" noChangeArrowheads="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21075" y="1157288"/>
              <a:ext cx="190500" cy="217487"/>
            </a:xfrm>
            <a:prstGeom prst="rect">
              <a:avLst/>
            </a:prstGeom>
            <a:noFill/>
            <a:extLst>
              <a:ext uri="{909E8E84-426E-40DD-AFC4-6F175D3DCCD1}">
                <a14:hiddenFill xmlns:a14="http://schemas.microsoft.com/office/drawing/2010/main">
                  <a:solidFill>
                    <a:srgbClr val="FFFFFF"/>
                  </a:solidFill>
                </a14:hiddenFill>
              </a:ext>
            </a:extLst>
          </p:spPr>
        </p:pic>
        <p:pic>
          <p:nvPicPr>
            <p:cNvPr id="3090" name="Picture 18"/>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93688" y="1539875"/>
              <a:ext cx="220662" cy="223838"/>
            </a:xfrm>
            <a:prstGeom prst="rect">
              <a:avLst/>
            </a:prstGeom>
            <a:noFill/>
            <a:extLst>
              <a:ext uri="{909E8E84-426E-40DD-AFC4-6F175D3DCCD1}">
                <a14:hiddenFill xmlns:a14="http://schemas.microsoft.com/office/drawing/2010/main">
                  <a:solidFill>
                    <a:srgbClr val="FFFFFF"/>
                  </a:solidFill>
                </a14:hiddenFill>
              </a:ext>
            </a:extLst>
          </p:spPr>
        </p:pic>
        <p:pic>
          <p:nvPicPr>
            <p:cNvPr id="3089" name="Picture 17"/>
            <p:cNvPicPr>
              <a:picLocks noChangeAspect="1" noChangeArrowheads="1"/>
            </p:cNvPicPr>
            <p:nvPr/>
          </p:nvPicPr>
          <p:blipFill>
            <a:blip r:embed="rId7">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96913" y="1539875"/>
              <a:ext cx="236537" cy="223838"/>
            </a:xfrm>
            <a:prstGeom prst="rect">
              <a:avLst/>
            </a:prstGeom>
            <a:noFill/>
            <a:extLst>
              <a:ext uri="{909E8E84-426E-40DD-AFC4-6F175D3DCCD1}">
                <a14:hiddenFill xmlns:a14="http://schemas.microsoft.com/office/drawing/2010/main">
                  <a:solidFill>
                    <a:srgbClr val="FFFFFF"/>
                  </a:solidFill>
                </a14:hiddenFill>
              </a:ext>
            </a:extLst>
          </p:spPr>
        </p:pic>
        <p:pic>
          <p:nvPicPr>
            <p:cNvPr id="3088" name="Picture 16"/>
            <p:cNvPicPr>
              <a:picLocks noChangeAspect="1" noChangeArrowheads="1"/>
            </p:cNvPicPr>
            <p:nvPr/>
          </p:nvPicPr>
          <p:blipFill>
            <a:blip r:embed="rId8">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144588" y="1543050"/>
              <a:ext cx="200025" cy="217488"/>
            </a:xfrm>
            <a:prstGeom prst="rect">
              <a:avLst/>
            </a:prstGeom>
            <a:noFill/>
            <a:extLst>
              <a:ext uri="{909E8E84-426E-40DD-AFC4-6F175D3DCCD1}">
                <a14:hiddenFill xmlns:a14="http://schemas.microsoft.com/office/drawing/2010/main">
                  <a:solidFill>
                    <a:srgbClr val="FFFFFF"/>
                  </a:solidFill>
                </a14:hiddenFill>
              </a:ext>
            </a:extLst>
          </p:spPr>
        </p:pic>
        <p:pic>
          <p:nvPicPr>
            <p:cNvPr id="3087" name="Picture 15"/>
            <p:cNvPicPr>
              <a:picLocks noChangeAspect="1" noChangeArrowheads="1"/>
            </p:cNvPicPr>
            <p:nvPr/>
          </p:nvPicPr>
          <p:blipFill>
            <a:blip r:embed="rId9">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549400" y="1543050"/>
              <a:ext cx="200025" cy="217488"/>
            </a:xfrm>
            <a:prstGeom prst="rect">
              <a:avLst/>
            </a:prstGeom>
            <a:noFill/>
            <a:extLst>
              <a:ext uri="{909E8E84-426E-40DD-AFC4-6F175D3DCCD1}">
                <a14:hiddenFill xmlns:a14="http://schemas.microsoft.com/office/drawing/2010/main">
                  <a:solidFill>
                    <a:srgbClr val="FFFFFF"/>
                  </a:solidFill>
                </a14:hiddenFill>
              </a:ext>
            </a:extLst>
          </p:spPr>
        </p:pic>
        <p:pic>
          <p:nvPicPr>
            <p:cNvPr id="3086" name="Picture 14"/>
            <p:cNvPicPr>
              <a:picLocks noChangeAspect="1" noChangeArrowheads="1"/>
            </p:cNvPicPr>
            <p:nvPr/>
          </p:nvPicPr>
          <p:blipFill>
            <a:blip r:embed="rId10">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970088" y="1555750"/>
              <a:ext cx="28575" cy="192088"/>
            </a:xfrm>
            <a:prstGeom prst="rect">
              <a:avLst/>
            </a:prstGeom>
            <a:noFill/>
            <a:extLst>
              <a:ext uri="{909E8E84-426E-40DD-AFC4-6F175D3DCCD1}">
                <a14:hiddenFill xmlns:a14="http://schemas.microsoft.com/office/drawing/2010/main">
                  <a:solidFill>
                    <a:srgbClr val="FFFFFF"/>
                  </a:solidFill>
                </a14:hiddenFill>
              </a:ext>
            </a:extLst>
          </p:spPr>
        </p:pic>
        <p:pic>
          <p:nvPicPr>
            <p:cNvPr id="3085" name="Picture 13"/>
            <p:cNvPicPr>
              <a:picLocks noChangeAspect="1" noChangeArrowheads="1"/>
            </p:cNvPicPr>
            <p:nvPr/>
          </p:nvPicPr>
          <p:blipFill>
            <a:blip r:embed="rId8">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225675" y="1543050"/>
              <a:ext cx="200025" cy="217488"/>
            </a:xfrm>
            <a:prstGeom prst="rect">
              <a:avLst/>
            </a:prstGeom>
            <a:noFill/>
            <a:extLst>
              <a:ext uri="{909E8E84-426E-40DD-AFC4-6F175D3DCCD1}">
                <a14:hiddenFill xmlns:a14="http://schemas.microsoft.com/office/drawing/2010/main">
                  <a:solidFill>
                    <a:srgbClr val="FFFFFF"/>
                  </a:solidFill>
                </a14:hiddenFill>
              </a:ext>
            </a:extLst>
          </p:spPr>
        </p:pic>
        <p:pic>
          <p:nvPicPr>
            <p:cNvPr id="3084" name="Picture 12"/>
            <p:cNvPicPr>
              <a:picLocks noChangeAspect="1" noChangeArrowheads="1"/>
            </p:cNvPicPr>
            <p:nvPr/>
          </p:nvPicPr>
          <p:blipFill>
            <a:blip r:embed="rId11">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644775" y="1543050"/>
              <a:ext cx="200025" cy="220663"/>
            </a:xfrm>
            <a:prstGeom prst="rect">
              <a:avLst/>
            </a:prstGeom>
            <a:noFill/>
            <a:extLst>
              <a:ext uri="{909E8E84-426E-40DD-AFC4-6F175D3DCCD1}">
                <a14:hiddenFill xmlns:a14="http://schemas.microsoft.com/office/drawing/2010/main">
                  <a:solidFill>
                    <a:srgbClr val="FFFFFF"/>
                  </a:solidFill>
                </a14:hiddenFill>
              </a:ext>
            </a:extLst>
          </p:spPr>
        </p:pic>
        <p:pic>
          <p:nvPicPr>
            <p:cNvPr id="3083" name="Picture 11"/>
            <p:cNvPicPr>
              <a:picLocks noChangeAspect="1" noChangeArrowheads="1"/>
            </p:cNvPicPr>
            <p:nvPr/>
          </p:nvPicPr>
          <p:blipFill>
            <a:blip r:embed="rId11">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079750" y="1543050"/>
              <a:ext cx="200025" cy="220663"/>
            </a:xfrm>
            <a:prstGeom prst="rect">
              <a:avLst/>
            </a:prstGeom>
            <a:noFill/>
            <a:extLst>
              <a:ext uri="{909E8E84-426E-40DD-AFC4-6F175D3DCCD1}">
                <a14:hiddenFill xmlns:a14="http://schemas.microsoft.com/office/drawing/2010/main">
                  <a:solidFill>
                    <a:srgbClr val="FFFFFF"/>
                  </a:solidFill>
                </a14:hiddenFill>
              </a:ext>
            </a:extLst>
          </p:spPr>
        </p:pic>
        <p:pic>
          <p:nvPicPr>
            <p:cNvPr id="3082" name="Picture 10"/>
            <p:cNvPicPr>
              <a:picLocks noChangeAspect="1" noChangeArrowheads="1"/>
            </p:cNvPicPr>
            <p:nvPr/>
          </p:nvPicPr>
          <p:blipFill>
            <a:blip r:embed="rId1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476625" y="1543050"/>
              <a:ext cx="236538" cy="217488"/>
            </a:xfrm>
            <a:prstGeom prst="rect">
              <a:avLst/>
            </a:prstGeom>
            <a:noFill/>
            <a:extLst>
              <a:ext uri="{909E8E84-426E-40DD-AFC4-6F175D3DCCD1}">
                <a14:hiddenFill xmlns:a14="http://schemas.microsoft.com/office/drawing/2010/main">
                  <a:solidFill>
                    <a:srgbClr val="FFFFFF"/>
                  </a:solidFill>
                </a14:hiddenFill>
              </a:ext>
            </a:extLst>
          </p:spPr>
        </p:pic>
        <p:pic>
          <p:nvPicPr>
            <p:cNvPr id="3081" name="Picture 9"/>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93688" y="768350"/>
              <a:ext cx="220662" cy="223838"/>
            </a:xfrm>
            <a:prstGeom prst="rect">
              <a:avLst/>
            </a:prstGeom>
            <a:noFill/>
            <a:extLst>
              <a:ext uri="{909E8E84-426E-40DD-AFC4-6F175D3DCCD1}">
                <a14:hiddenFill xmlns:a14="http://schemas.microsoft.com/office/drawing/2010/main">
                  <a:solidFill>
                    <a:srgbClr val="FFFFFF"/>
                  </a:solidFill>
                </a14:hiddenFill>
              </a:ext>
            </a:extLst>
          </p:spPr>
        </p:pic>
        <p:pic>
          <p:nvPicPr>
            <p:cNvPr id="3080" name="Picture 8"/>
            <p:cNvPicPr>
              <a:picLocks noChangeAspect="1" noChangeArrowheads="1"/>
            </p:cNvPicPr>
            <p:nvPr/>
          </p:nvPicPr>
          <p:blipFill>
            <a:blip r:embed="rId1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987425" y="771525"/>
              <a:ext cx="163513" cy="217488"/>
            </a:xfrm>
            <a:prstGeom prst="rect">
              <a:avLst/>
            </a:prstGeom>
            <a:noFill/>
            <a:extLst>
              <a:ext uri="{909E8E84-426E-40DD-AFC4-6F175D3DCCD1}">
                <a14:hiddenFill xmlns:a14="http://schemas.microsoft.com/office/drawing/2010/main">
                  <a:solidFill>
                    <a:srgbClr val="FFFFFF"/>
                  </a:solidFill>
                </a14:hiddenFill>
              </a:ext>
            </a:extLst>
          </p:spPr>
        </p:pic>
        <p:pic>
          <p:nvPicPr>
            <p:cNvPr id="3079" name="Picture 7"/>
            <p:cNvPicPr>
              <a:picLocks noChangeAspect="1" noChangeArrowheads="1"/>
            </p:cNvPicPr>
            <p:nvPr/>
          </p:nvPicPr>
          <p:blipFill>
            <a:blip r:embed="rId10">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641475" y="784225"/>
              <a:ext cx="28575" cy="192088"/>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p:cNvPicPr>
              <a:picLocks noChangeAspect="1" noChangeArrowheads="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173288" y="771525"/>
              <a:ext cx="190500" cy="217488"/>
            </a:xfrm>
            <a:prstGeom prst="rect">
              <a:avLst/>
            </a:prstGeom>
            <a:noFill/>
            <a:extLst>
              <a:ext uri="{909E8E84-426E-40DD-AFC4-6F175D3DCCD1}">
                <a14:hiddenFill xmlns:a14="http://schemas.microsoft.com/office/drawing/2010/main">
                  <a:solidFill>
                    <a:srgbClr val="FFFFFF"/>
                  </a:solidFill>
                </a14:hiddenFill>
              </a:ext>
            </a:extLst>
          </p:spPr>
        </p:pic>
        <p:pic>
          <p:nvPicPr>
            <p:cNvPr id="3077" name="Picture 5"/>
            <p:cNvPicPr>
              <a:picLocks noChangeAspect="1" noChangeArrowheads="1"/>
            </p:cNvPicPr>
            <p:nvPr/>
          </p:nvPicPr>
          <p:blipFill>
            <a:blip r:embed="rId8">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841625" y="771525"/>
              <a:ext cx="200025" cy="217488"/>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p:cNvPicPr>
              <a:picLocks noChangeAspect="1" noChangeArrowheads="1"/>
            </p:cNvPicPr>
            <p:nvPr/>
          </p:nvPicPr>
          <p:blipFill>
            <a:blip r:embed="rId9">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11550" y="771525"/>
              <a:ext cx="200025" cy="217488"/>
            </a:xfrm>
            <a:prstGeom prst="rect">
              <a:avLst/>
            </a:prstGeom>
            <a:noFill/>
            <a:extLst>
              <a:ext uri="{909E8E84-426E-40DD-AFC4-6F175D3DCCD1}">
                <a14:hiddenFill xmlns:a14="http://schemas.microsoft.com/office/drawing/2010/main">
                  <a:solidFill>
                    <a:srgbClr val="FFFFFF"/>
                  </a:solidFill>
                </a14:hiddenFill>
              </a:ext>
            </a:extLst>
          </p:spPr>
        </p:pic>
      </p:grpSp>
      <p:sp>
        <p:nvSpPr>
          <p:cNvPr id="18" name="Rectangle 24"/>
          <p:cNvSpPr>
            <a:spLocks noChangeArrowheads="1"/>
          </p:cNvSpPr>
          <p:nvPr/>
        </p:nvSpPr>
        <p:spPr bwMode="auto">
          <a:xfrm>
            <a:off x="720104" y="327025"/>
            <a:ext cx="10058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444360" tIns="914112" rIns="558624" bIns="0" numCol="1" anchor="ctr" anchorCtr="0" compatLnSpc="1">
            <a:prstTxWarp prst="textNoShape">
              <a:avLst/>
            </a:prstTxWarp>
            <a:spAutoFit/>
          </a:bodyPr>
          <a:lstStyle/>
          <a:p>
            <a:endParaRPr lang="en-US"/>
          </a:p>
        </p:txBody>
      </p:sp>
      <p:sp>
        <p:nvSpPr>
          <p:cNvPr id="19" name="Rectangle 25"/>
          <p:cNvSpPr>
            <a:spLocks noChangeArrowheads="1"/>
          </p:cNvSpPr>
          <p:nvPr/>
        </p:nvSpPr>
        <p:spPr bwMode="auto">
          <a:xfrm>
            <a:off x="152400" y="609600"/>
            <a:ext cx="10058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pic>
        <p:nvPicPr>
          <p:cNvPr id="28" name="Picture 27"/>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294825" y="2106877"/>
            <a:ext cx="2965315" cy="2233684"/>
          </a:xfrm>
          <a:prstGeom prst="rect">
            <a:avLst/>
          </a:prstGeom>
        </p:spPr>
      </p:pic>
      <p:pic>
        <p:nvPicPr>
          <p:cNvPr id="30" name="Picture 29"/>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3802718" y="3694573"/>
            <a:ext cx="2822498" cy="1592608"/>
          </a:xfrm>
          <a:prstGeom prst="rect">
            <a:avLst/>
          </a:prstGeom>
        </p:spPr>
      </p:pic>
      <p:pic>
        <p:nvPicPr>
          <p:cNvPr id="31" name="Picture 30"/>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3825909" y="5549347"/>
            <a:ext cx="2799307" cy="1745292"/>
          </a:xfrm>
          <a:prstGeom prst="rect">
            <a:avLst/>
          </a:prstGeom>
        </p:spPr>
      </p:pic>
      <p:pic>
        <p:nvPicPr>
          <p:cNvPr id="3072" name="Picture 3071"/>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294825" y="4678963"/>
            <a:ext cx="2950465" cy="2615675"/>
          </a:xfrm>
          <a:prstGeom prst="rect">
            <a:avLst/>
          </a:prstGeom>
        </p:spPr>
      </p:pic>
      <p:sp>
        <p:nvSpPr>
          <p:cNvPr id="39" name="Text Placeholder 21"/>
          <p:cNvSpPr>
            <a:spLocks noGrp="1"/>
          </p:cNvSpPr>
          <p:nvPr>
            <p:ph type="body" sz="quarter" idx="13"/>
          </p:nvPr>
        </p:nvSpPr>
        <p:spPr>
          <a:xfrm>
            <a:off x="7315072" y="194558"/>
            <a:ext cx="2450816" cy="3179505"/>
          </a:xfrm>
        </p:spPr>
        <p:txBody>
          <a:bodyPr/>
          <a:lstStyle/>
          <a:p>
            <a:r>
              <a:rPr lang="en-US" sz="1100" b="1" dirty="0" smtClean="0">
                <a:solidFill>
                  <a:schemeClr val="accent2">
                    <a:lumMod val="75000"/>
                  </a:schemeClr>
                </a:solidFill>
              </a:rPr>
              <a:t>Grindstone</a:t>
            </a:r>
            <a:endParaRPr lang="en-US" sz="1100" dirty="0">
              <a:solidFill>
                <a:schemeClr val="accent2">
                  <a:lumMod val="75000"/>
                </a:schemeClr>
              </a:solidFill>
            </a:endParaRPr>
          </a:p>
          <a:p>
            <a:r>
              <a:rPr lang="en-US" dirty="0"/>
              <a:t>Overwork - </a:t>
            </a:r>
            <a:r>
              <a:rPr lang="en-US" dirty="0" smtClean="0"/>
              <a:t>in hours and also emotional </a:t>
            </a:r>
            <a:r>
              <a:rPr lang="en-US" dirty="0"/>
              <a:t>energy invested in one’s job </a:t>
            </a:r>
            <a:r>
              <a:rPr lang="en-US" dirty="0" smtClean="0"/>
              <a:t>– is a </a:t>
            </a:r>
            <a:r>
              <a:rPr lang="en-US" dirty="0"/>
              <a:t>huge problem in today’s corporate culture.  As we are </a:t>
            </a:r>
            <a:r>
              <a:rPr lang="en-US" dirty="0" smtClean="0"/>
              <a:t>urged to </a:t>
            </a:r>
            <a:r>
              <a:rPr lang="en-US" dirty="0"/>
              <a:t>have an intimate bonding relationship with work, we should not be surprised that it threatens our families, our productivity, and our health. </a:t>
            </a:r>
            <a:r>
              <a:rPr lang="en-US" dirty="0" smtClean="0"/>
              <a:t>  The </a:t>
            </a:r>
            <a:r>
              <a:rPr lang="en-US" dirty="0"/>
              <a:t>triggers for stress keep coming thick and </a:t>
            </a:r>
            <a:r>
              <a:rPr lang="en-US" dirty="0" smtClean="0"/>
              <a:t>fast and </a:t>
            </a:r>
            <a:r>
              <a:rPr lang="en-US" dirty="0"/>
              <a:t>externalizes in mood swings;  outbursts;  lack of tolerance and </a:t>
            </a:r>
            <a:r>
              <a:rPr lang="en-US" dirty="0" smtClean="0"/>
              <a:t>many other  personal characteristics.  </a:t>
            </a:r>
          </a:p>
          <a:p>
            <a:r>
              <a:rPr lang="en-US" sz="1500" i="1" dirty="0" smtClean="0">
                <a:solidFill>
                  <a:schemeClr val="accent2">
                    <a:lumMod val="75000"/>
                  </a:schemeClr>
                </a:solidFill>
              </a:rPr>
              <a:t>They </a:t>
            </a:r>
            <a:r>
              <a:rPr lang="en-US" sz="1500" i="1" dirty="0">
                <a:solidFill>
                  <a:schemeClr val="accent2">
                    <a:lumMod val="75000"/>
                  </a:schemeClr>
                </a:solidFill>
              </a:rPr>
              <a:t>are approaching a point where intervention is a preferred route to alleviate </a:t>
            </a:r>
            <a:r>
              <a:rPr lang="en-US" sz="1500" i="1" dirty="0" smtClean="0">
                <a:solidFill>
                  <a:schemeClr val="accent2">
                    <a:lumMod val="75000"/>
                  </a:schemeClr>
                </a:solidFill>
              </a:rPr>
              <a:t>their crisis.</a:t>
            </a:r>
          </a:p>
          <a:p>
            <a:endParaRPr lang="en-US" dirty="0"/>
          </a:p>
          <a:p>
            <a:r>
              <a:rPr lang="en-US" sz="1100" b="1" dirty="0">
                <a:solidFill>
                  <a:schemeClr val="accent2">
                    <a:lumMod val="75000"/>
                  </a:schemeClr>
                </a:solidFill>
              </a:rPr>
              <a:t>Mindful, Effective, and Responsible Leaders</a:t>
            </a:r>
            <a:endParaRPr lang="en-US" sz="1100" dirty="0">
              <a:solidFill>
                <a:schemeClr val="accent2">
                  <a:lumMod val="75000"/>
                </a:schemeClr>
              </a:solidFill>
            </a:endParaRPr>
          </a:p>
          <a:p>
            <a:r>
              <a:rPr lang="en-US" dirty="0"/>
              <a:t>Competent and trustworthy leaders are the most valuable assets that any company strives to locate, nurture and </a:t>
            </a:r>
            <a:r>
              <a:rPr lang="en-US" dirty="0" smtClean="0"/>
              <a:t>protect.  We </a:t>
            </a:r>
            <a:r>
              <a:rPr lang="en-US" dirty="0"/>
              <a:t>encourage the performance of these </a:t>
            </a:r>
            <a:r>
              <a:rPr lang="en-US" dirty="0" smtClean="0"/>
              <a:t>key staff </a:t>
            </a:r>
            <a:r>
              <a:rPr lang="en-US" dirty="0"/>
              <a:t>purposefully for the benefit of the individuals, their extended family and society at </a:t>
            </a:r>
            <a:r>
              <a:rPr lang="en-US" dirty="0" smtClean="0"/>
              <a:t>large.  </a:t>
            </a:r>
          </a:p>
          <a:p>
            <a:r>
              <a:rPr lang="en-US" sz="1500" i="1" dirty="0" smtClean="0">
                <a:solidFill>
                  <a:schemeClr val="accent2">
                    <a:lumMod val="75000"/>
                  </a:schemeClr>
                </a:solidFill>
              </a:rPr>
              <a:t>Loyalty </a:t>
            </a:r>
            <a:r>
              <a:rPr lang="en-US" sz="1500" i="1" dirty="0">
                <a:solidFill>
                  <a:schemeClr val="accent2">
                    <a:lumMod val="75000"/>
                  </a:schemeClr>
                </a:solidFill>
              </a:rPr>
              <a:t>and advancement are the true hallmarks of virtue and success within an </a:t>
            </a:r>
            <a:r>
              <a:rPr lang="en-US" sz="1500" i="1" dirty="0" err="1">
                <a:solidFill>
                  <a:schemeClr val="accent2">
                    <a:lumMod val="75000"/>
                  </a:schemeClr>
                </a:solidFill>
              </a:rPr>
              <a:t>organisation</a:t>
            </a:r>
            <a:r>
              <a:rPr lang="en-US" sz="1500" i="1" dirty="0">
                <a:solidFill>
                  <a:schemeClr val="accent2">
                    <a:lumMod val="75000"/>
                  </a:schemeClr>
                </a:solidFill>
              </a:rPr>
              <a:t>.</a:t>
            </a:r>
            <a:r>
              <a:rPr lang="en-US" sz="1500" dirty="0"/>
              <a:t>  </a:t>
            </a:r>
          </a:p>
          <a:p>
            <a:endParaRPr lang="en-US" dirty="0" smtClean="0"/>
          </a:p>
          <a:p>
            <a:pPr lvl="0"/>
            <a:endParaRPr lang="en-US" dirty="0" smtClean="0"/>
          </a:p>
        </p:txBody>
      </p:sp>
      <p:pic>
        <p:nvPicPr>
          <p:cNvPr id="9" name="Picture 8"/>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3582769" y="3542947"/>
            <a:ext cx="3262396" cy="2006400"/>
          </a:xfrm>
          <a:prstGeom prst="rect">
            <a:avLst/>
          </a:prstGeom>
        </p:spPr>
      </p:pic>
      <p:pic>
        <p:nvPicPr>
          <p:cNvPr id="10" name="Picture 9"/>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5213967" y="4960257"/>
            <a:ext cx="1407102" cy="990600"/>
          </a:xfrm>
          <a:prstGeom prst="rect">
            <a:avLst/>
          </a:prstGeom>
        </p:spPr>
      </p:pic>
      <p:sp>
        <p:nvSpPr>
          <p:cNvPr id="12" name="TextBox 11"/>
          <p:cNvSpPr txBox="1"/>
          <p:nvPr/>
        </p:nvSpPr>
        <p:spPr>
          <a:xfrm>
            <a:off x="5047006" y="4492029"/>
            <a:ext cx="1622560" cy="261610"/>
          </a:xfrm>
          <a:prstGeom prst="rect">
            <a:avLst/>
          </a:prstGeom>
          <a:noFill/>
        </p:spPr>
        <p:txBody>
          <a:bodyPr wrap="none" rtlCol="0">
            <a:spAutoFit/>
          </a:bodyPr>
          <a:lstStyle/>
          <a:p>
            <a:r>
              <a:rPr lang="en-US" sz="1100" i="1" dirty="0" smtClean="0">
                <a:solidFill>
                  <a:schemeClr val="accent2">
                    <a:lumMod val="75000"/>
                  </a:schemeClr>
                </a:solidFill>
              </a:rPr>
              <a:t>Cloud Managed Wireless</a:t>
            </a:r>
            <a:endParaRPr lang="en-US" sz="1100" i="1" dirty="0">
              <a:solidFill>
                <a:schemeClr val="accent2">
                  <a:lumMod val="75000"/>
                </a:schemeClr>
              </a:solidFill>
            </a:endParaRPr>
          </a:p>
        </p:txBody>
      </p:sp>
    </p:spTree>
    <p:extLst>
      <p:ext uri="{BB962C8B-B14F-4D97-AF65-F5344CB8AC3E}">
        <p14:creationId xmlns:p14="http://schemas.microsoft.com/office/powerpoint/2010/main" val="3243795844"/>
      </p:ext>
    </p:extLst>
  </p:cSld>
  <p:clrMapOvr>
    <a:masterClrMapping/>
  </p:clrMapOvr>
</p:sld>
</file>

<file path=ppt/theme/theme1.xml><?xml version="1.0" encoding="utf-8"?>
<a:theme xmlns:a="http://schemas.openxmlformats.org/drawingml/2006/main" name="BrochureColor">
  <a:themeElements>
    <a:clrScheme name="BrochureColor">
      <a:dk1>
        <a:sysClr val="windowText" lastClr="000000"/>
      </a:dk1>
      <a:lt1>
        <a:sysClr val="window" lastClr="FFFFFF"/>
      </a:lt1>
      <a:dk2>
        <a:srgbClr val="57443E"/>
      </a:dk2>
      <a:lt2>
        <a:srgbClr val="DDDDDD"/>
      </a:lt2>
      <a:accent1>
        <a:srgbClr val="B2C42A"/>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Calibri-Cambria">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BrochureColor">
      <a:dk1>
        <a:sysClr val="windowText" lastClr="000000"/>
      </a:dk1>
      <a:lt1>
        <a:sysClr val="window" lastClr="FFFFFF"/>
      </a:lt1>
      <a:dk2>
        <a:srgbClr val="57443E"/>
      </a:dk2>
      <a:lt2>
        <a:srgbClr val="DDDDDD"/>
      </a:lt2>
      <a:accent1>
        <a:srgbClr val="B2C42A"/>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Calibri-Cambria">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BrochureColor">
      <a:dk1>
        <a:sysClr val="windowText" lastClr="000000"/>
      </a:dk1>
      <a:lt1>
        <a:sysClr val="window" lastClr="FFFFFF"/>
      </a:lt1>
      <a:dk2>
        <a:srgbClr val="57443E"/>
      </a:dk2>
      <a:lt2>
        <a:srgbClr val="DDDDDD"/>
      </a:lt2>
      <a:accent1>
        <a:srgbClr val="B2C42A"/>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Calibri-Cambria">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58164C57-B46C-4088-AC90-B7208082F27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Business tri-fold brochure</Template>
  <TotalTime>0</TotalTime>
  <Words>457</Words>
  <Application>Microsoft Office PowerPoint</Application>
  <PresentationFormat>Custom</PresentationFormat>
  <Paragraphs>43</Paragraphs>
  <Slides>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Arial</vt:lpstr>
      <vt:lpstr>Calibri</vt:lpstr>
      <vt:lpstr>Cambria</vt:lpstr>
      <vt:lpstr>Candara</vt:lpstr>
      <vt:lpstr>Estrangelo Edessa</vt:lpstr>
      <vt:lpstr>Wingdings</vt:lpstr>
      <vt:lpstr>BrochureColor</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2017-03-01T17:23:29Z</dcterms:created>
  <dcterms:modified xsi:type="dcterms:W3CDTF">2018-07-08T14:02:14Z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TC031128309991</vt:lpwstr>
  </property>
</Properties>
</file>