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5"/>
  </p:notesMasterIdLst>
  <p:handoutMasterIdLst>
    <p:handoutMasterId r:id="rId6"/>
  </p:handoutMasterIdLst>
  <p:sldIdLst>
    <p:sldId id="257" r:id="rId3"/>
    <p:sldId id="259" r:id="rId4"/>
  </p:sldIdLst>
  <p:sldSz cx="10058400" cy="77724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075" autoAdjust="0"/>
    <p:restoredTop sz="94660"/>
  </p:normalViewPr>
  <p:slideViewPr>
    <p:cSldViewPr>
      <p:cViewPr varScale="1">
        <p:scale>
          <a:sx n="89" d="100"/>
          <a:sy n="89" d="100"/>
        </p:scale>
        <p:origin x="898" y="77"/>
      </p:cViewPr>
      <p:guideLst/>
    </p:cSldViewPr>
  </p:slideViewPr>
  <p:notesTextViewPr>
    <p:cViewPr>
      <p:scale>
        <a:sx n="1" d="1"/>
        <a:sy n="1" d="1"/>
      </p:scale>
      <p:origin x="0" y="0"/>
    </p:cViewPr>
  </p:notesTextViewPr>
  <p:notesViewPr>
    <p:cSldViewPr>
      <p:cViewPr varScale="1">
        <p:scale>
          <a:sx n="95" d="100"/>
          <a:sy n="95" d="100"/>
        </p:scale>
        <p:origin x="358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11A4C4C9-9907-4BB6-B95A-E6BBD959AAB4}" type="datetimeFigureOut">
              <a:rPr lang="en-US" smtClean="0"/>
              <a:t>7/7/2018</a:t>
            </a:fld>
            <a:endParaRPr lang="en-US"/>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082D650F-38E5-40ED-AA32-287D3AC686E8}" type="slidenum">
              <a:rPr lang="en-US" smtClean="0"/>
              <a:t>‹#›</a:t>
            </a:fld>
            <a:endParaRPr lang="en-US"/>
          </a:p>
        </p:txBody>
      </p:sp>
    </p:spTree>
    <p:extLst>
      <p:ext uri="{BB962C8B-B14F-4D97-AF65-F5344CB8AC3E}">
        <p14:creationId xmlns:p14="http://schemas.microsoft.com/office/powerpoint/2010/main" val="76369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B6DA592C-A796-4264-BD45-11AED491B3E4}" type="datetimeFigureOut">
              <a:rPr lang="en-US" smtClean="0"/>
              <a:t>7/7/2018</a:t>
            </a:fld>
            <a:endParaRPr lang="en-US"/>
          </a:p>
        </p:txBody>
      </p:sp>
      <p:sp>
        <p:nvSpPr>
          <p:cNvPr id="4" name="Slide Image Placeholder 3"/>
          <p:cNvSpPr>
            <a:spLocks noGrp="1" noRot="1" noChangeAspect="1"/>
          </p:cNvSpPr>
          <p:nvPr>
            <p:ph type="sldImg" idx="2"/>
          </p:nvPr>
        </p:nvSpPr>
        <p:spPr>
          <a:xfrm>
            <a:off x="1500188" y="1173163"/>
            <a:ext cx="410210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6DA02A30-9192-49A2-98D9-8D2828AE31E2}" type="slidenum">
              <a:rPr lang="en-US" smtClean="0"/>
              <a:t>‹#›</a:t>
            </a:fld>
            <a:endParaRPr lang="en-US"/>
          </a:p>
        </p:txBody>
      </p:sp>
    </p:spTree>
    <p:extLst>
      <p:ext uri="{BB962C8B-B14F-4D97-AF65-F5344CB8AC3E}">
        <p14:creationId xmlns:p14="http://schemas.microsoft.com/office/powerpoint/2010/main" val="3617972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utside">
    <p:spTree>
      <p:nvGrpSpPr>
        <p:cNvPr id="1" name=""/>
        <p:cNvGrpSpPr/>
        <p:nvPr/>
      </p:nvGrpSpPr>
      <p:grpSpPr>
        <a:xfrm>
          <a:off x="0" y="0"/>
          <a:ext cx="0" cy="0"/>
          <a:chOff x="0" y="0"/>
          <a:chExt cx="0" cy="0"/>
        </a:xfrm>
      </p:grpSpPr>
      <p:sp>
        <p:nvSpPr>
          <p:cNvPr id="41" name="Instructional Text"/>
          <p:cNvSpPr/>
          <p:nvPr/>
        </p:nvSpPr>
        <p:spPr>
          <a:xfrm>
            <a:off x="10287000" y="4549"/>
            <a:ext cx="16764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Bef>
                <a:spcPts val="1200"/>
              </a:spcBef>
            </a:pPr>
            <a:r>
              <a:rPr lang="en-US" sz="1100" b="1" i="1" baseline="0" dirty="0" smtClean="0">
                <a:latin typeface="Arial" pitchFamily="34" charset="0"/>
                <a:cs typeface="Arial" pitchFamily="34" charset="0"/>
              </a:rPr>
              <a:t>Note: </a:t>
            </a:r>
          </a:p>
          <a:p>
            <a:pPr>
              <a:spcBef>
                <a:spcPts val="1200"/>
              </a:spcBef>
            </a:pPr>
            <a:r>
              <a:rPr lang="en-US" sz="1100" b="1" i="1" baseline="0" dirty="0" smtClean="0">
                <a:latin typeface="Arial" pitchFamily="34" charset="0"/>
                <a:cs typeface="Arial" pitchFamily="34" charset="0"/>
              </a:rPr>
              <a:t>This brochure </a:t>
            </a:r>
            <a:r>
              <a:rPr lang="en-US" sz="1100" b="1" i="1" dirty="0" smtClean="0">
                <a:latin typeface="Arial" pitchFamily="34" charset="0"/>
                <a:cs typeface="Arial" pitchFamily="34" charset="0"/>
              </a:rPr>
              <a:t>is designed to be printed. </a:t>
            </a:r>
            <a:r>
              <a:rPr lang="en-US" sz="1100" b="1" i="1" baseline="0" dirty="0" smtClean="0">
                <a:latin typeface="Arial" pitchFamily="34" charset="0"/>
                <a:cs typeface="Arial" pitchFamily="34" charset="0"/>
              </a:rPr>
              <a:t>You should test print on regular paper to ensure proper positioning before printing on</a:t>
            </a:r>
            <a:r>
              <a:rPr lang="en-US" sz="1100" b="1" i="1" dirty="0" smtClean="0">
                <a:latin typeface="Arial" pitchFamily="34" charset="0"/>
                <a:cs typeface="Arial" pitchFamily="34" charset="0"/>
              </a:rPr>
              <a:t> card stock.</a:t>
            </a:r>
          </a:p>
          <a:p>
            <a:pPr>
              <a:spcBef>
                <a:spcPts val="1200"/>
              </a:spcBef>
            </a:pPr>
            <a:r>
              <a:rPr lang="en-US" sz="1100" b="1" i="1" baseline="0" dirty="0" smtClean="0">
                <a:latin typeface="Arial" pitchFamily="34" charset="0"/>
                <a:cs typeface="Arial" pitchFamily="34" charset="0"/>
              </a:rPr>
              <a:t>You may need to uncheck Scale to Fit Paper in the Print dialog (in the Full Page Slides dropdown).</a:t>
            </a:r>
          </a:p>
          <a:p>
            <a:pPr>
              <a:spcBef>
                <a:spcPts val="1200"/>
              </a:spcBef>
            </a:pPr>
            <a:r>
              <a:rPr lang="en-US" sz="1100" b="1" i="1" dirty="0" smtClean="0">
                <a:latin typeface="Arial" pitchFamily="34" charset="0"/>
                <a:cs typeface="Arial" pitchFamily="34" charset="0"/>
              </a:rPr>
              <a:t>Check your printer instructions to print double-sided pages.</a:t>
            </a:r>
            <a:endParaRPr lang="en-US" sz="1100" b="1" i="1" baseline="0" dirty="0" smtClean="0">
              <a:latin typeface="Arial" pitchFamily="34" charset="0"/>
              <a:cs typeface="Arial" pitchFamily="34" charset="0"/>
            </a:endParaRPr>
          </a:p>
          <a:p>
            <a:pPr>
              <a:spcBef>
                <a:spcPts val="1200"/>
              </a:spcBef>
            </a:pPr>
            <a:r>
              <a:rPr lang="en-US" sz="1100" b="1" i="1" baseline="0" dirty="0" smtClean="0">
                <a:latin typeface="Arial" pitchFamily="34" charset="0"/>
                <a:cs typeface="Arial" pitchFamily="34" charset="0"/>
              </a:rPr>
              <a:t>To change images on this slide, select a picture and delete it. Then click the Insert Picture icon</a:t>
            </a:r>
          </a:p>
          <a:p>
            <a:pPr>
              <a:spcBef>
                <a:spcPts val="1200"/>
              </a:spcBef>
            </a:pPr>
            <a:r>
              <a:rPr lang="en-US" sz="1100" b="1" i="1" baseline="0" dirty="0" smtClean="0">
                <a:latin typeface="Arial" pitchFamily="34" charset="0"/>
                <a:cs typeface="Arial" pitchFamily="34" charset="0"/>
              </a:rPr>
              <a:t>in the placeholder to insert your own image.</a:t>
            </a:r>
          </a:p>
          <a:p>
            <a:pPr>
              <a:spcBef>
                <a:spcPts val="1200"/>
              </a:spcBef>
            </a:pPr>
            <a:r>
              <a:rPr lang="en-US" sz="1100" b="1" i="1" dirty="0" smtClean="0">
                <a:latin typeface="Arial" pitchFamily="34" charset="0"/>
                <a:cs typeface="Arial" pitchFamily="34" charset="0"/>
              </a:rPr>
              <a:t>To change the logo to your own, right-click  the picture “replace with LOGO” and choose Change Picture.</a:t>
            </a:r>
          </a:p>
        </p:txBody>
      </p:sp>
      <p:pic>
        <p:nvPicPr>
          <p:cNvPr id="42"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306175" y="4422775"/>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7165848" y="4343399"/>
            <a:ext cx="2432304" cy="2971801"/>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icture Placeholder 11"/>
          <p:cNvSpPr>
            <a:spLocks noGrp="1"/>
          </p:cNvSpPr>
          <p:nvPr>
            <p:ph type="pic" sz="quarter" idx="11"/>
          </p:nvPr>
        </p:nvSpPr>
        <p:spPr>
          <a:xfrm>
            <a:off x="457200" y="457200"/>
            <a:ext cx="2428875" cy="22860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28" name="Text Placeholder 25"/>
          <p:cNvSpPr>
            <a:spLocks noGrp="1"/>
          </p:cNvSpPr>
          <p:nvPr>
            <p:ph type="body" sz="quarter" idx="15" hasCustomPrompt="1"/>
          </p:nvPr>
        </p:nvSpPr>
        <p:spPr>
          <a:xfrm>
            <a:off x="457200" y="2891409"/>
            <a:ext cx="2428875" cy="274320"/>
          </a:xfrm>
        </p:spPr>
        <p:txBody>
          <a:bodyPr>
            <a:noAutofit/>
          </a:bodyPr>
          <a:lstStyle>
            <a:lvl1pPr marL="0" indent="0">
              <a:lnSpc>
                <a:spcPct val="100000"/>
              </a:lnSpc>
              <a:spcBef>
                <a:spcPts val="0"/>
              </a:spcBef>
              <a:buNone/>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[Type a caption for your photo]</a:t>
            </a:r>
            <a:endParaRPr lang="en-US" dirty="0"/>
          </a:p>
        </p:txBody>
      </p:sp>
      <p:sp>
        <p:nvSpPr>
          <p:cNvPr id="27" name="Text Placeholder 25"/>
          <p:cNvSpPr>
            <a:spLocks noGrp="1"/>
          </p:cNvSpPr>
          <p:nvPr>
            <p:ph type="body" sz="quarter" idx="14" hasCustomPrompt="1"/>
          </p:nvPr>
        </p:nvSpPr>
        <p:spPr>
          <a:xfrm>
            <a:off x="457200" y="3241167"/>
            <a:ext cx="2428875" cy="4572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How do you get started with this template?</a:t>
            </a:r>
            <a:endParaRPr lang="en-US" dirty="0"/>
          </a:p>
        </p:txBody>
      </p:sp>
      <p:sp>
        <p:nvSpPr>
          <p:cNvPr id="26" name="Text Placeholder 25"/>
          <p:cNvSpPr>
            <a:spLocks noGrp="1"/>
          </p:cNvSpPr>
          <p:nvPr>
            <p:ph type="body" sz="quarter" idx="13" hasCustomPrompt="1"/>
          </p:nvPr>
        </p:nvSpPr>
        <p:spPr>
          <a:xfrm>
            <a:off x="457199" y="3677412"/>
            <a:ext cx="2428875" cy="408813"/>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You can use this fresh, professional brochure just as is or easily customize it.</a:t>
            </a:r>
            <a:endParaRPr lang="en-US" dirty="0"/>
          </a:p>
        </p:txBody>
      </p:sp>
      <p:sp>
        <p:nvSpPr>
          <p:cNvPr id="23" name="Text Placeholder 22"/>
          <p:cNvSpPr>
            <a:spLocks noGrp="1"/>
          </p:cNvSpPr>
          <p:nvPr>
            <p:ph type="body" sz="quarter" idx="12" hasCustomPrompt="1"/>
          </p:nvPr>
        </p:nvSpPr>
        <p:spPr>
          <a:xfrm>
            <a:off x="457200" y="4152901"/>
            <a:ext cx="2428875" cy="3162299"/>
          </a:xfrm>
        </p:spPr>
        <p:txBody>
          <a:bodyPr>
            <a:noAutofit/>
          </a:bodyPr>
          <a:lstStyle>
            <a:lvl1pPr marL="182880" indent="-182880">
              <a:lnSpc>
                <a:spcPct val="120000"/>
              </a:lnSpc>
              <a:spcBef>
                <a:spcPts val="1000"/>
              </a:spcBef>
              <a:defRPr sz="800" baseline="0"/>
            </a:lvl1pPr>
            <a:lvl2pPr marL="228600" indent="-114300">
              <a:lnSpc>
                <a:spcPct val="100000"/>
              </a:lnSpc>
              <a:spcBef>
                <a:spcPts val="800"/>
              </a:spcBef>
              <a:defRPr sz="900"/>
            </a:lvl2pPr>
            <a:lvl3pPr marL="342900" indent="-114300">
              <a:lnSpc>
                <a:spcPct val="100000"/>
              </a:lnSpc>
              <a:spcBef>
                <a:spcPts val="600"/>
              </a:spcBef>
              <a:defRPr sz="800"/>
            </a:lvl3pPr>
            <a:lvl4pPr marL="457200" indent="-114300">
              <a:lnSpc>
                <a:spcPct val="100000"/>
              </a:lnSpc>
              <a:spcBef>
                <a:spcPts val="600"/>
              </a:spcBef>
              <a:defRPr sz="700"/>
            </a:lvl4pPr>
            <a:lvl5pPr marL="571500" indent="-114300">
              <a:lnSpc>
                <a:spcPct val="100000"/>
              </a:lnSpc>
              <a:spcBef>
                <a:spcPts val="600"/>
              </a:spcBef>
              <a:defRPr sz="700"/>
            </a:lvl5pPr>
          </a:lstStyle>
          <a:p>
            <a:pPr lvl="0"/>
            <a:r>
              <a:rPr lang="en-US" dirty="0" smtClean="0"/>
              <a:t>We’ve included a few tips throughout the template to help you get started.</a:t>
            </a:r>
            <a:br>
              <a:rPr lang="en-US" dirty="0" smtClean="0"/>
            </a:br>
            <a:r>
              <a:rPr lang="en-US" dirty="0" smtClean="0"/>
              <a:t>To replace any tip text (such as this) with your own, just click it and begin typing.</a:t>
            </a:r>
            <a:br>
              <a:rPr lang="en-US" dirty="0" smtClean="0"/>
            </a:br>
            <a:r>
              <a:rPr lang="en-US" dirty="0" smtClean="0"/>
              <a:t>To replace photos in the brochure, select an image and delete it. Then click the Insert Picture icon in the placeholder to insert your own photo.</a:t>
            </a:r>
            <a:br>
              <a:rPr lang="en-US" dirty="0" smtClean="0"/>
            </a:br>
            <a:r>
              <a:rPr lang="en-US" dirty="0" smtClean="0"/>
              <a:t>To change the logo to your own, right-click  the picture “replace with LOGO” and choose Change Picture.</a:t>
            </a:r>
            <a:endParaRPr lang="en-US" dirty="0"/>
          </a:p>
        </p:txBody>
      </p:sp>
      <p:sp>
        <p:nvSpPr>
          <p:cNvPr id="29" name="Text Placeholder 25"/>
          <p:cNvSpPr>
            <a:spLocks noGrp="1"/>
          </p:cNvSpPr>
          <p:nvPr>
            <p:ph type="body" sz="quarter" idx="16" hasCustomPrompt="1"/>
          </p:nvPr>
        </p:nvSpPr>
        <p:spPr>
          <a:xfrm>
            <a:off x="3813820" y="609600"/>
            <a:ext cx="2428875" cy="457200"/>
          </a:xfrm>
        </p:spPr>
        <p:txBody>
          <a:bodyPr>
            <a:noAutofit/>
          </a:bodyPr>
          <a:lstStyle>
            <a:lvl1pPr marL="0" indent="0">
              <a:lnSpc>
                <a:spcPct val="90000"/>
              </a:lnSpc>
              <a:spcBef>
                <a:spcPts val="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Who We Are</a:t>
            </a:r>
            <a:endParaRPr lang="en-US" dirty="0"/>
          </a:p>
        </p:txBody>
      </p:sp>
      <p:sp>
        <p:nvSpPr>
          <p:cNvPr id="30" name="Text Placeholder 25"/>
          <p:cNvSpPr>
            <a:spLocks noGrp="1"/>
          </p:cNvSpPr>
          <p:nvPr>
            <p:ph type="body" sz="quarter" idx="17" hasCustomPrompt="1"/>
          </p:nvPr>
        </p:nvSpPr>
        <p:spPr>
          <a:xfrm>
            <a:off x="3813820" y="1082040"/>
            <a:ext cx="2428875" cy="2286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About Us</a:t>
            </a:r>
            <a:endParaRPr lang="en-US" dirty="0"/>
          </a:p>
        </p:txBody>
      </p:sp>
      <p:sp>
        <p:nvSpPr>
          <p:cNvPr id="45" name="Text Placeholder 25"/>
          <p:cNvSpPr>
            <a:spLocks noGrp="1"/>
          </p:cNvSpPr>
          <p:nvPr>
            <p:ph type="body" sz="quarter" idx="24" hasCustomPrompt="1"/>
          </p:nvPr>
        </p:nvSpPr>
        <p:spPr>
          <a:xfrm>
            <a:off x="3813820" y="1342644"/>
            <a:ext cx="2428875" cy="880809"/>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a:lnSpc>
                <a:spcPct val="120000"/>
              </a:lnSpc>
            </a:pPr>
            <a:r>
              <a:rPr lang="en-US" sz="1000" b="0" cap="none" baseline="0" dirty="0" smtClean="0">
                <a:solidFill>
                  <a:schemeClr val="tx1"/>
                </a:solidFill>
                <a:latin typeface="+mn-lt"/>
              </a:rPr>
              <a:t>This is the place for your ‘elevator pitch.’ If you only had a few seconds to pitch your products or services to someone what would you say?</a:t>
            </a:r>
          </a:p>
        </p:txBody>
      </p:sp>
      <p:sp>
        <p:nvSpPr>
          <p:cNvPr id="32" name="Text Placeholder 25"/>
          <p:cNvSpPr>
            <a:spLocks noGrp="1"/>
          </p:cNvSpPr>
          <p:nvPr>
            <p:ph type="body" sz="quarter" idx="19" hasCustomPrompt="1"/>
          </p:nvPr>
        </p:nvSpPr>
        <p:spPr>
          <a:xfrm>
            <a:off x="3813820" y="2287906"/>
            <a:ext cx="2428875" cy="2286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Contact Us</a:t>
            </a:r>
            <a:endParaRPr lang="en-US" dirty="0"/>
          </a:p>
        </p:txBody>
      </p:sp>
      <p:sp>
        <p:nvSpPr>
          <p:cNvPr id="33" name="Text Placeholder 25"/>
          <p:cNvSpPr>
            <a:spLocks noGrp="1"/>
          </p:cNvSpPr>
          <p:nvPr>
            <p:ph type="body" sz="quarter" idx="20" hasCustomPrompt="1"/>
          </p:nvPr>
        </p:nvSpPr>
        <p:spPr>
          <a:xfrm>
            <a:off x="3813820" y="2538985"/>
            <a:ext cx="2428875" cy="670940"/>
          </a:xfrm>
        </p:spPr>
        <p:txBody>
          <a:bodyPr>
            <a:noAutofit/>
          </a:bodyPr>
          <a:lstStyle>
            <a:lvl1pPr marL="0" indent="0">
              <a:lnSpc>
                <a:spcPct val="10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a:lnSpc>
                <a:spcPct val="120000"/>
              </a:lnSpc>
            </a:pPr>
            <a:r>
              <a:rPr lang="en-US" sz="1000" b="0" cap="none" baseline="0" dirty="0" smtClean="0">
                <a:solidFill>
                  <a:schemeClr val="tx1"/>
                </a:solidFill>
                <a:latin typeface="+mn-lt"/>
              </a:rPr>
              <a:t>Phone: [Telephone]</a:t>
            </a:r>
            <a:br>
              <a:rPr lang="en-US" sz="1000" b="0" cap="none" baseline="0" dirty="0" smtClean="0">
                <a:solidFill>
                  <a:schemeClr val="tx1"/>
                </a:solidFill>
                <a:latin typeface="+mn-lt"/>
              </a:rPr>
            </a:br>
            <a:r>
              <a:rPr lang="en-US" sz="1000" b="0" cap="none" baseline="0" dirty="0" smtClean="0">
                <a:solidFill>
                  <a:schemeClr val="tx1"/>
                </a:solidFill>
                <a:latin typeface="+mn-lt"/>
              </a:rPr>
              <a:t>Email: [Email address]</a:t>
            </a:r>
            <a:br>
              <a:rPr lang="en-US" sz="1000" b="0" cap="none" baseline="0" dirty="0" smtClean="0">
                <a:solidFill>
                  <a:schemeClr val="tx1"/>
                </a:solidFill>
                <a:latin typeface="+mn-lt"/>
              </a:rPr>
            </a:br>
            <a:r>
              <a:rPr lang="en-US" sz="1000" b="0" cap="none" baseline="0" dirty="0" smtClean="0">
                <a:solidFill>
                  <a:schemeClr val="tx1"/>
                </a:solidFill>
                <a:latin typeface="+mn-lt"/>
              </a:rPr>
              <a:t>Web: [Web address]</a:t>
            </a:r>
          </a:p>
        </p:txBody>
      </p:sp>
      <p:sp>
        <p:nvSpPr>
          <p:cNvPr id="34" name="Text Placeholder 25"/>
          <p:cNvSpPr>
            <a:spLocks noGrp="1"/>
          </p:cNvSpPr>
          <p:nvPr>
            <p:ph type="body" sz="quarter" idx="21" hasCustomPrompt="1"/>
          </p:nvPr>
        </p:nvSpPr>
        <p:spPr>
          <a:xfrm>
            <a:off x="4746624" y="6851269"/>
            <a:ext cx="1508125" cy="152400"/>
          </a:xfrm>
        </p:spPr>
        <p:txBody>
          <a:bodyPr>
            <a:noAutofit/>
          </a:bodyPr>
          <a:lstStyle>
            <a:lvl1pPr marL="0" indent="0">
              <a:lnSpc>
                <a:spcPct val="90000"/>
              </a:lnSpc>
              <a:spcBef>
                <a:spcPts val="0"/>
              </a:spcBef>
              <a:buNone/>
              <a:defRPr sz="1000" b="1" cap="all"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[company name]</a:t>
            </a:r>
            <a:endParaRPr lang="en-US" dirty="0"/>
          </a:p>
        </p:txBody>
      </p:sp>
      <p:sp>
        <p:nvSpPr>
          <p:cNvPr id="37" name="Text Placeholder 36"/>
          <p:cNvSpPr>
            <a:spLocks noGrp="1"/>
          </p:cNvSpPr>
          <p:nvPr>
            <p:ph type="body" sz="quarter" idx="22" hasCustomPrompt="1"/>
          </p:nvPr>
        </p:nvSpPr>
        <p:spPr>
          <a:xfrm>
            <a:off x="4746624" y="7004304"/>
            <a:ext cx="1508125" cy="310896"/>
          </a:xfrm>
        </p:spPr>
        <p:txBody>
          <a:bodyPr>
            <a:noAutofit/>
          </a:bodyPr>
          <a:lstStyle>
            <a:lvl1pPr marL="0" indent="0">
              <a:lnSpc>
                <a:spcPct val="120000"/>
              </a:lnSpc>
              <a:spcBef>
                <a:spcPts val="0"/>
              </a:spcBef>
              <a:buNone/>
              <a:defRPr sz="800" baseline="0"/>
            </a:lvl1pPr>
            <a:lvl2pPr marL="0" indent="0">
              <a:defRPr sz="800"/>
            </a:lvl2pPr>
            <a:lvl3pPr marL="0" indent="0">
              <a:defRPr sz="800"/>
            </a:lvl3pPr>
            <a:lvl4pPr marL="0" indent="0">
              <a:defRPr sz="800"/>
            </a:lvl4pPr>
            <a:lvl5pPr marL="0" indent="0">
              <a:defRPr sz="800"/>
            </a:lvl5pPr>
          </a:lstStyle>
          <a:p>
            <a:pPr lvl="0"/>
            <a:r>
              <a:rPr lang="en-US" dirty="0" smtClean="0"/>
              <a:t>[Address]</a:t>
            </a:r>
            <a:br>
              <a:rPr lang="en-US" dirty="0" smtClean="0"/>
            </a:br>
            <a:r>
              <a:rPr lang="en-US" dirty="0" smtClean="0"/>
              <a:t>[City, ST ZIP Code]</a:t>
            </a:r>
          </a:p>
        </p:txBody>
      </p:sp>
      <p:sp>
        <p:nvSpPr>
          <p:cNvPr id="12" name="Picture Placeholder 11"/>
          <p:cNvSpPr>
            <a:spLocks noGrp="1"/>
          </p:cNvSpPr>
          <p:nvPr>
            <p:ph type="pic" sz="quarter" idx="10"/>
          </p:nvPr>
        </p:nvSpPr>
        <p:spPr>
          <a:xfrm>
            <a:off x="7165975" y="457200"/>
            <a:ext cx="2428875" cy="36576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10" name="Title 9"/>
          <p:cNvSpPr>
            <a:spLocks noGrp="1"/>
          </p:cNvSpPr>
          <p:nvPr>
            <p:ph type="title" hasCustomPrompt="1"/>
          </p:nvPr>
        </p:nvSpPr>
        <p:spPr>
          <a:xfrm>
            <a:off x="7322344" y="4498848"/>
            <a:ext cx="2088832" cy="822960"/>
          </a:xfrm>
        </p:spPr>
        <p:txBody>
          <a:bodyPr>
            <a:normAutofit/>
          </a:bodyPr>
          <a:lstStyle>
            <a:lvl1pPr>
              <a:lnSpc>
                <a:spcPct val="85000"/>
              </a:lnSpc>
              <a:defRPr sz="2800" b="1" cap="all" baseline="0">
                <a:solidFill>
                  <a:schemeClr val="bg1"/>
                </a:solidFill>
              </a:defRPr>
            </a:lvl1pPr>
          </a:lstStyle>
          <a:p>
            <a:r>
              <a:rPr lang="en-US" dirty="0" smtClean="0"/>
              <a:t>Company name</a:t>
            </a:r>
            <a:endParaRPr lang="en-US" dirty="0"/>
          </a:p>
        </p:txBody>
      </p:sp>
      <p:sp>
        <p:nvSpPr>
          <p:cNvPr id="40" name="Text Placeholder 25"/>
          <p:cNvSpPr>
            <a:spLocks noGrp="1"/>
          </p:cNvSpPr>
          <p:nvPr>
            <p:ph type="body" sz="quarter" idx="23" hasCustomPrompt="1"/>
          </p:nvPr>
        </p:nvSpPr>
        <p:spPr>
          <a:xfrm>
            <a:off x="7322344" y="6624978"/>
            <a:ext cx="2088833" cy="439651"/>
          </a:xfrm>
        </p:spPr>
        <p:txBody>
          <a:bodyPr>
            <a:noAutofit/>
          </a:bodyPr>
          <a:lstStyle>
            <a:lvl1pPr marL="0" indent="0">
              <a:lnSpc>
                <a:spcPct val="100000"/>
              </a:lnSpc>
              <a:spcBef>
                <a:spcPts val="0"/>
              </a:spcBef>
              <a:buNone/>
              <a:defRPr sz="1300" b="0" i="1" baseline="0">
                <a:solidFill>
                  <a:schemeClr val="bg1"/>
                </a:solidFill>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[Brochure subtitle or company tagline.]</a:t>
            </a:r>
            <a:endParaRPr lang="en-US" dirty="0"/>
          </a:p>
        </p:txBody>
      </p:sp>
    </p:spTree>
    <p:extLst>
      <p:ext uri="{BB962C8B-B14F-4D97-AF65-F5344CB8AC3E}">
        <p14:creationId xmlns:p14="http://schemas.microsoft.com/office/powerpoint/2010/main" val="478386529"/>
      </p:ext>
    </p:extLst>
  </p:cSld>
  <p:clrMapOvr>
    <a:masterClrMapping/>
  </p:clrMapOvr>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side">
    <p:spTree>
      <p:nvGrpSpPr>
        <p:cNvPr id="1" name=""/>
        <p:cNvGrpSpPr/>
        <p:nvPr/>
      </p:nvGrpSpPr>
      <p:grpSpPr>
        <a:xfrm>
          <a:off x="0" y="0"/>
          <a:ext cx="0" cy="0"/>
          <a:chOff x="0" y="0"/>
          <a:chExt cx="0" cy="0"/>
        </a:xfrm>
      </p:grpSpPr>
      <p:sp>
        <p:nvSpPr>
          <p:cNvPr id="38" name="Instructional Text"/>
          <p:cNvSpPr/>
          <p:nvPr/>
        </p:nvSpPr>
        <p:spPr>
          <a:xfrm>
            <a:off x="10287000" y="4549"/>
            <a:ext cx="16764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Bef>
                <a:spcPts val="1200"/>
              </a:spcBef>
            </a:pPr>
            <a:r>
              <a:rPr lang="en-US" sz="1100" b="1" i="1" baseline="0" dirty="0" smtClean="0">
                <a:latin typeface="Arial" pitchFamily="34" charset="0"/>
                <a:cs typeface="Arial" pitchFamily="34" charset="0"/>
              </a:rPr>
              <a:t>Note: </a:t>
            </a:r>
          </a:p>
          <a:p>
            <a:pPr>
              <a:spcBef>
                <a:spcPts val="1200"/>
              </a:spcBef>
            </a:pPr>
            <a:r>
              <a:rPr lang="en-US" sz="1100" b="1" i="1" baseline="0" dirty="0" smtClean="0">
                <a:latin typeface="Arial" pitchFamily="34" charset="0"/>
                <a:cs typeface="Arial" pitchFamily="34" charset="0"/>
              </a:rPr>
              <a:t>This brochure </a:t>
            </a:r>
            <a:r>
              <a:rPr lang="en-US" sz="1100" b="1" i="1" dirty="0" smtClean="0">
                <a:latin typeface="Arial" pitchFamily="34" charset="0"/>
                <a:cs typeface="Arial" pitchFamily="34" charset="0"/>
              </a:rPr>
              <a:t>is designed to be printed. </a:t>
            </a:r>
            <a:r>
              <a:rPr lang="en-US" sz="1100" b="1" i="1" baseline="0" dirty="0" smtClean="0">
                <a:latin typeface="Arial" pitchFamily="34" charset="0"/>
                <a:cs typeface="Arial" pitchFamily="34" charset="0"/>
              </a:rPr>
              <a:t>You should test print on regular paper to ensure proper positioning before printing on</a:t>
            </a:r>
            <a:r>
              <a:rPr lang="en-US" sz="1100" b="1" i="1" dirty="0" smtClean="0">
                <a:latin typeface="Arial" pitchFamily="34" charset="0"/>
                <a:cs typeface="Arial" pitchFamily="34" charset="0"/>
              </a:rPr>
              <a:t> card stock.</a:t>
            </a:r>
          </a:p>
          <a:p>
            <a:pPr>
              <a:spcBef>
                <a:spcPts val="1200"/>
              </a:spcBef>
            </a:pPr>
            <a:r>
              <a:rPr lang="en-US" sz="1100" b="1" i="1" baseline="0" dirty="0" smtClean="0">
                <a:latin typeface="Arial" pitchFamily="34" charset="0"/>
                <a:cs typeface="Arial" pitchFamily="34" charset="0"/>
              </a:rPr>
              <a:t>You may need to uncheck Scale to Fit Paper in the Print dialog (in the Full Page Slides dropdown).</a:t>
            </a:r>
          </a:p>
          <a:p>
            <a:pPr>
              <a:spcBef>
                <a:spcPts val="1200"/>
              </a:spcBef>
            </a:pPr>
            <a:r>
              <a:rPr lang="en-US" sz="1100" b="1" i="1" dirty="0" smtClean="0">
                <a:latin typeface="Arial" pitchFamily="34" charset="0"/>
                <a:cs typeface="Arial" pitchFamily="34" charset="0"/>
              </a:rPr>
              <a:t>Check your printer instructions to print double-sided pages.</a:t>
            </a:r>
            <a:endParaRPr lang="en-US" sz="1100" b="1" i="1" baseline="0" dirty="0" smtClean="0">
              <a:latin typeface="Arial" pitchFamily="34" charset="0"/>
              <a:cs typeface="Arial" pitchFamily="34" charset="0"/>
            </a:endParaRPr>
          </a:p>
          <a:p>
            <a:pPr>
              <a:spcBef>
                <a:spcPts val="1200"/>
              </a:spcBef>
            </a:pPr>
            <a:r>
              <a:rPr lang="en-US" sz="1100" b="1" i="1" baseline="0" dirty="0" smtClean="0">
                <a:latin typeface="Arial" pitchFamily="34" charset="0"/>
                <a:cs typeface="Arial" pitchFamily="34" charset="0"/>
              </a:rPr>
              <a:t>To change images on this slide, select a picture and delete it. Then click the Insert Picture icon</a:t>
            </a:r>
          </a:p>
          <a:p>
            <a:pPr>
              <a:spcBef>
                <a:spcPts val="1200"/>
              </a:spcBef>
            </a:pPr>
            <a:r>
              <a:rPr lang="en-US" sz="1100" b="1" i="1" baseline="0" dirty="0" smtClean="0">
                <a:latin typeface="Arial" pitchFamily="34" charset="0"/>
                <a:cs typeface="Arial" pitchFamily="34" charset="0"/>
              </a:rPr>
              <a:t>in the placeholder to insert your own image.</a:t>
            </a:r>
          </a:p>
          <a:p>
            <a:pPr>
              <a:spcBef>
                <a:spcPts val="1200"/>
              </a:spcBef>
            </a:pPr>
            <a:r>
              <a:rPr lang="en-US" sz="1100" b="1" i="1" dirty="0" smtClean="0">
                <a:latin typeface="Arial" pitchFamily="34" charset="0"/>
                <a:cs typeface="Arial" pitchFamily="34" charset="0"/>
              </a:rPr>
              <a:t>To change the logo to your own, right-click  the picture “replace with LOGO” and choose Change Picture.</a:t>
            </a:r>
          </a:p>
        </p:txBody>
      </p:sp>
      <p:pic>
        <p:nvPicPr>
          <p:cNvPr id="41"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306175" y="4422775"/>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9" name="Straight Connector 18"/>
          <p:cNvCxnSpPr/>
          <p:nvPr/>
        </p:nvCxnSpPr>
        <p:spPr>
          <a:xfrm>
            <a:off x="3813048" y="1930512"/>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813048" y="3537155"/>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7" name="Text Placeholder 25"/>
          <p:cNvSpPr>
            <a:spLocks noGrp="1"/>
          </p:cNvSpPr>
          <p:nvPr>
            <p:ph type="body" sz="quarter" idx="14" hasCustomPrompt="1"/>
          </p:nvPr>
        </p:nvSpPr>
        <p:spPr>
          <a:xfrm>
            <a:off x="457200" y="5151395"/>
            <a:ext cx="2428875" cy="248151"/>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Here are a couple of ideas…</a:t>
            </a:r>
            <a:endParaRPr lang="en-US" dirty="0"/>
          </a:p>
        </p:txBody>
      </p:sp>
      <p:sp>
        <p:nvSpPr>
          <p:cNvPr id="29" name="Text Placeholder 25"/>
          <p:cNvSpPr>
            <a:spLocks noGrp="1"/>
          </p:cNvSpPr>
          <p:nvPr>
            <p:ph type="body" sz="quarter" idx="16" hasCustomPrompt="1"/>
          </p:nvPr>
        </p:nvSpPr>
        <p:spPr>
          <a:xfrm>
            <a:off x="457200" y="4386248"/>
            <a:ext cx="2428875" cy="609271"/>
          </a:xfrm>
        </p:spPr>
        <p:txBody>
          <a:bodyPr>
            <a:noAutofit/>
          </a:bodyPr>
          <a:lstStyle>
            <a:lvl1pPr marL="0" indent="0">
              <a:lnSpc>
                <a:spcPct val="90000"/>
              </a:lnSpc>
              <a:spcBef>
                <a:spcPts val="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What do you include in a brochure?</a:t>
            </a:r>
            <a:endParaRPr lang="en-US" dirty="0"/>
          </a:p>
        </p:txBody>
      </p:sp>
      <p:sp>
        <p:nvSpPr>
          <p:cNvPr id="13" name="Picture Placeholder 11"/>
          <p:cNvSpPr>
            <a:spLocks noGrp="1"/>
          </p:cNvSpPr>
          <p:nvPr>
            <p:ph type="pic" sz="quarter" idx="11"/>
          </p:nvPr>
        </p:nvSpPr>
        <p:spPr>
          <a:xfrm>
            <a:off x="457200" y="457200"/>
            <a:ext cx="2428875" cy="36576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26" name="Text Placeholder 25"/>
          <p:cNvSpPr>
            <a:spLocks noGrp="1"/>
          </p:cNvSpPr>
          <p:nvPr>
            <p:ph type="body" sz="quarter" idx="13" hasCustomPrompt="1"/>
          </p:nvPr>
        </p:nvSpPr>
        <p:spPr>
          <a:xfrm>
            <a:off x="457199" y="5399546"/>
            <a:ext cx="2428875" cy="1915653"/>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This spot would be perfect for a mission statement. You might use the right side of the page to summarize how you stand out from the crowd and use the center for a brief success story.</a:t>
            </a:r>
            <a:br>
              <a:rPr lang="en-US" dirty="0" smtClean="0"/>
            </a:br>
            <a:r>
              <a:rPr lang="en-US" dirty="0" smtClean="0"/>
              <a:t>(And be sure to pick photos that show off what your company does best. Pictures should always dress to impress.)</a:t>
            </a:r>
            <a:endParaRPr lang="en-US" dirty="0"/>
          </a:p>
        </p:txBody>
      </p:sp>
      <p:sp>
        <p:nvSpPr>
          <p:cNvPr id="30" name="Text Placeholder 25"/>
          <p:cNvSpPr>
            <a:spLocks noGrp="1"/>
          </p:cNvSpPr>
          <p:nvPr>
            <p:ph type="body" sz="quarter" idx="17" hasCustomPrompt="1"/>
          </p:nvPr>
        </p:nvSpPr>
        <p:spPr>
          <a:xfrm>
            <a:off x="3813820" y="612648"/>
            <a:ext cx="2428875" cy="454152"/>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Think a document that looks this good has to be difficult to format?</a:t>
            </a:r>
            <a:endParaRPr lang="en-US" dirty="0"/>
          </a:p>
        </p:txBody>
      </p:sp>
      <p:sp>
        <p:nvSpPr>
          <p:cNvPr id="31" name="Text Placeholder 25"/>
          <p:cNvSpPr>
            <a:spLocks noGrp="1"/>
          </p:cNvSpPr>
          <p:nvPr>
            <p:ph type="body" sz="quarter" idx="18" hasCustomPrompt="1"/>
          </p:nvPr>
        </p:nvSpPr>
        <p:spPr>
          <a:xfrm>
            <a:off x="3813820" y="1066800"/>
            <a:ext cx="2428875" cy="685800"/>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Think again! The placeholders in this brochure are formatted for you. Enter your own text with just a click.</a:t>
            </a:r>
            <a:endParaRPr lang="en-US" dirty="0"/>
          </a:p>
        </p:txBody>
      </p:sp>
      <p:sp>
        <p:nvSpPr>
          <p:cNvPr id="18" name="Text Placeholder 25"/>
          <p:cNvSpPr>
            <a:spLocks noGrp="1"/>
          </p:cNvSpPr>
          <p:nvPr>
            <p:ph type="body" sz="quarter" idx="23" hasCustomPrompt="1"/>
          </p:nvPr>
        </p:nvSpPr>
        <p:spPr>
          <a:xfrm>
            <a:off x="3813820" y="1994810"/>
            <a:ext cx="2428875" cy="1384504"/>
          </a:xfrm>
        </p:spPr>
        <p:txBody>
          <a:bodyPr anchor="ctr">
            <a:noAutofit/>
          </a:bodyPr>
          <a:lstStyle>
            <a:lvl1pPr marL="0" indent="0">
              <a:lnSpc>
                <a:spcPct val="130000"/>
              </a:lnSpc>
              <a:spcBef>
                <a:spcPts val="0"/>
              </a:spcBef>
              <a:buNone/>
              <a:defRPr sz="1500" i="1" baseline="0">
                <a:solidFill>
                  <a:schemeClr val="accent2">
                    <a:lumMod val="75000"/>
                  </a:schemeClr>
                </a:solidFill>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“Don’t be shy! Show them how fabulous you are! This is a great spot for a glowing testimonial.”</a:t>
            </a:r>
            <a:endParaRPr lang="en-US" dirty="0"/>
          </a:p>
        </p:txBody>
      </p:sp>
      <p:sp>
        <p:nvSpPr>
          <p:cNvPr id="32" name="Text Placeholder 25"/>
          <p:cNvSpPr>
            <a:spLocks noGrp="1"/>
          </p:cNvSpPr>
          <p:nvPr>
            <p:ph type="body" sz="quarter" idx="19" hasCustomPrompt="1"/>
          </p:nvPr>
        </p:nvSpPr>
        <p:spPr>
          <a:xfrm>
            <a:off x="3813820" y="3865106"/>
            <a:ext cx="2428875" cy="228600"/>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lvl="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smtClean="0"/>
              <a:t>Get the exact results you want</a:t>
            </a:r>
          </a:p>
        </p:txBody>
      </p:sp>
      <p:sp>
        <p:nvSpPr>
          <p:cNvPr id="21" name="Text Placeholder 25"/>
          <p:cNvSpPr>
            <a:spLocks noGrp="1"/>
          </p:cNvSpPr>
          <p:nvPr>
            <p:ph type="body" sz="quarter" idx="24" hasCustomPrompt="1"/>
          </p:nvPr>
        </p:nvSpPr>
        <p:spPr>
          <a:xfrm>
            <a:off x="3813820" y="4106980"/>
            <a:ext cx="2428875" cy="844959"/>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To easily customize the look of this brochure, on the Design tab of the ribbon, check out the Themes, Colors, and Fonts galleries.</a:t>
            </a:r>
            <a:endParaRPr lang="en-US" dirty="0"/>
          </a:p>
        </p:txBody>
      </p:sp>
      <p:sp>
        <p:nvSpPr>
          <p:cNvPr id="22" name="Text Placeholder 25"/>
          <p:cNvSpPr>
            <a:spLocks noGrp="1"/>
          </p:cNvSpPr>
          <p:nvPr>
            <p:ph type="body" sz="quarter" idx="25" hasCustomPrompt="1"/>
          </p:nvPr>
        </p:nvSpPr>
        <p:spPr>
          <a:xfrm>
            <a:off x="3813820" y="5056716"/>
            <a:ext cx="2428875" cy="412340"/>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Have company-branded colors or fonts?</a:t>
            </a:r>
            <a:endParaRPr lang="en-US" dirty="0"/>
          </a:p>
        </p:txBody>
      </p:sp>
      <p:sp>
        <p:nvSpPr>
          <p:cNvPr id="24" name="Text Placeholder 25"/>
          <p:cNvSpPr>
            <a:spLocks noGrp="1"/>
          </p:cNvSpPr>
          <p:nvPr>
            <p:ph type="body" sz="quarter" idx="26" hasCustomPrompt="1"/>
          </p:nvPr>
        </p:nvSpPr>
        <p:spPr>
          <a:xfrm>
            <a:off x="3813820" y="5494568"/>
            <a:ext cx="2428875" cy="771552"/>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No problem! The Themes, Colors, and Fonts galleries give you the option to add your own.</a:t>
            </a:r>
            <a:endParaRPr lang="en-US" dirty="0"/>
          </a:p>
        </p:txBody>
      </p:sp>
      <p:sp>
        <p:nvSpPr>
          <p:cNvPr id="12" name="Picture Placeholder 11"/>
          <p:cNvSpPr>
            <a:spLocks noGrp="1"/>
          </p:cNvSpPr>
          <p:nvPr>
            <p:ph type="pic" sz="quarter" idx="10"/>
          </p:nvPr>
        </p:nvSpPr>
        <p:spPr>
          <a:xfrm>
            <a:off x="7165975" y="457200"/>
            <a:ext cx="2428875" cy="1600200"/>
          </a:xfrm>
          <a:solidFill>
            <a:schemeClr val="bg2"/>
          </a:solidFill>
        </p:spPr>
        <p:txBody>
          <a:bodyPr tIns="274320">
            <a:normAutofit/>
          </a:bodyPr>
          <a:lstStyle>
            <a:lvl1pPr marL="0" indent="0" algn="ctr">
              <a:buNone/>
              <a:defRPr sz="1400"/>
            </a:lvl1pPr>
          </a:lstStyle>
          <a:p>
            <a:r>
              <a:rPr lang="en-US" smtClean="0"/>
              <a:t>Click icon to add picture</a:t>
            </a:r>
            <a:endParaRPr lang="en-US"/>
          </a:p>
        </p:txBody>
      </p:sp>
      <p:sp>
        <p:nvSpPr>
          <p:cNvPr id="28" name="Text Placeholder 25"/>
          <p:cNvSpPr>
            <a:spLocks noGrp="1"/>
          </p:cNvSpPr>
          <p:nvPr>
            <p:ph type="body" sz="quarter" idx="15" hasCustomPrompt="1"/>
          </p:nvPr>
        </p:nvSpPr>
        <p:spPr>
          <a:xfrm>
            <a:off x="7165975" y="2221894"/>
            <a:ext cx="2428875" cy="274320"/>
          </a:xfrm>
        </p:spPr>
        <p:txBody>
          <a:bodyPr>
            <a:noAutofit/>
          </a:bodyPr>
          <a:lstStyle>
            <a:lvl1pPr marL="0" indent="0">
              <a:lnSpc>
                <a:spcPct val="100000"/>
              </a:lnSpc>
              <a:spcBef>
                <a:spcPts val="0"/>
              </a:spcBef>
              <a:buNone/>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[Type a caption for your photo]</a:t>
            </a:r>
            <a:endParaRPr lang="en-US" dirty="0"/>
          </a:p>
        </p:txBody>
      </p:sp>
      <p:sp>
        <p:nvSpPr>
          <p:cNvPr id="25" name="Text Placeholder 25"/>
          <p:cNvSpPr>
            <a:spLocks noGrp="1"/>
          </p:cNvSpPr>
          <p:nvPr>
            <p:ph type="body" sz="quarter" idx="27" hasCustomPrompt="1"/>
          </p:nvPr>
        </p:nvSpPr>
        <p:spPr>
          <a:xfrm>
            <a:off x="7172325" y="2530613"/>
            <a:ext cx="2428875" cy="733033"/>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Don’t forget to include some specifics about what you offer, and how you differ from the competition.</a:t>
            </a:r>
            <a:endParaRPr lang="en-US" dirty="0"/>
          </a:p>
        </p:txBody>
      </p:sp>
      <p:sp>
        <p:nvSpPr>
          <p:cNvPr id="35" name="Text Placeholder 25"/>
          <p:cNvSpPr>
            <a:spLocks noGrp="1"/>
          </p:cNvSpPr>
          <p:nvPr>
            <p:ph type="body" sz="quarter" idx="28" hasCustomPrompt="1"/>
          </p:nvPr>
        </p:nvSpPr>
        <p:spPr>
          <a:xfrm>
            <a:off x="7172325" y="3326958"/>
            <a:ext cx="2428875" cy="210899"/>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Our Products and Services</a:t>
            </a:r>
            <a:endParaRPr lang="en-US" dirty="0"/>
          </a:p>
        </p:txBody>
      </p:sp>
      <p:sp>
        <p:nvSpPr>
          <p:cNvPr id="36" name="Text Placeholder 25"/>
          <p:cNvSpPr>
            <a:spLocks noGrp="1"/>
          </p:cNvSpPr>
          <p:nvPr>
            <p:ph type="body" sz="quarter" idx="29" hasCustomPrompt="1"/>
          </p:nvPr>
        </p:nvSpPr>
        <p:spPr>
          <a:xfrm>
            <a:off x="7172325" y="3552470"/>
            <a:ext cx="2428875" cy="3762730"/>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You could include a bulleted list of products, services, or major benefits of working with your company. Or just summarize your finer points in a few concise paragraphs.</a:t>
            </a:r>
            <a:br>
              <a:rPr lang="en-US" dirty="0" smtClean="0"/>
            </a:br>
            <a:r>
              <a:rPr lang="en-US" dirty="0" smtClean="0"/>
              <a:t>We know you could go on for hours about how great your business is. (And we don’t blame you—you’re amazing!) Just remember that this is marketing—if you want to grab their attention, keep it brief, friendly, and readable.</a:t>
            </a:r>
            <a:endParaRPr lang="en-US" dirty="0"/>
          </a:p>
        </p:txBody>
      </p:sp>
    </p:spTree>
    <p:extLst>
      <p:ext uri="{BB962C8B-B14F-4D97-AF65-F5344CB8AC3E}">
        <p14:creationId xmlns:p14="http://schemas.microsoft.com/office/powerpoint/2010/main" val="1198149047"/>
      </p:ext>
    </p:extLst>
  </p:cSld>
  <p:clrMapOvr>
    <a:masterClrMapping/>
  </p:clrMapOvr>
  <p:extLst>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09"/>
            <a:ext cx="8675370" cy="1502305"/>
          </a:xfrm>
          <a:prstGeom prst="rect">
            <a:avLst/>
          </a:prstGeom>
        </p:spPr>
        <p:txBody>
          <a:bodyPr vert="horz" lIns="0" tIns="0" rIns="0" bIns="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91515" y="2069042"/>
            <a:ext cx="8675370" cy="4931516"/>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91515" y="7203864"/>
            <a:ext cx="2703195" cy="413808"/>
          </a:xfrm>
          <a:prstGeom prst="rect">
            <a:avLst/>
          </a:prstGeom>
        </p:spPr>
        <p:txBody>
          <a:bodyPr vert="horz" lIns="91440" tIns="45720" rIns="91440" bIns="45720" rtlCol="0" anchor="ctr"/>
          <a:lstStyle>
            <a:lvl1pPr algn="l">
              <a:defRPr sz="990">
                <a:solidFill>
                  <a:schemeClr val="tx1">
                    <a:tint val="75000"/>
                  </a:schemeClr>
                </a:solidFill>
              </a:defRPr>
            </a:lvl1pPr>
          </a:lstStyle>
          <a:p>
            <a:fld id="{5F272CD0-8AE2-403D-BC5A-E9768D13DA7F}" type="datetimeFigureOut">
              <a:rPr lang="en-US" smtClean="0"/>
              <a:t>7/7/2018</a:t>
            </a:fld>
            <a:endParaRPr lang="en-US"/>
          </a:p>
        </p:txBody>
      </p:sp>
      <p:sp>
        <p:nvSpPr>
          <p:cNvPr id="5" name="Footer Placeholder 4"/>
          <p:cNvSpPr>
            <a:spLocks noGrp="1"/>
          </p:cNvSpPr>
          <p:nvPr>
            <p:ph type="ftr" sz="quarter" idx="3"/>
          </p:nvPr>
        </p:nvSpPr>
        <p:spPr>
          <a:xfrm>
            <a:off x="3834765" y="7203864"/>
            <a:ext cx="2388870" cy="413808"/>
          </a:xfrm>
          <a:prstGeom prst="rect">
            <a:avLst/>
          </a:prstGeom>
        </p:spPr>
        <p:txBody>
          <a:bodyPr vert="horz" lIns="91440" tIns="45720" rIns="91440" bIns="45720" rtlCol="0" anchor="ctr"/>
          <a:lstStyle>
            <a:lvl1pPr algn="ctr">
              <a:defRPr sz="99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663690" y="7203864"/>
            <a:ext cx="2703195" cy="413808"/>
          </a:xfrm>
          <a:prstGeom prst="rect">
            <a:avLst/>
          </a:prstGeom>
        </p:spPr>
        <p:txBody>
          <a:bodyPr vert="horz" lIns="91440" tIns="45720" rIns="91440" bIns="45720" rtlCol="0" anchor="ctr"/>
          <a:lstStyle>
            <a:lvl1pPr algn="r">
              <a:defRPr sz="990">
                <a:solidFill>
                  <a:schemeClr val="tx1">
                    <a:tint val="75000"/>
                  </a:schemeClr>
                </a:solidFill>
              </a:defRPr>
            </a:lvl1pPr>
          </a:lstStyle>
          <a:p>
            <a:fld id="{A2D45621-FB72-491B-A41E-B21F020BD976}" type="slidenum">
              <a:rPr lang="en-US" smtClean="0"/>
              <a:t>‹#›</a:t>
            </a:fld>
            <a:endParaRPr lang="en-US"/>
          </a:p>
        </p:txBody>
      </p:sp>
    </p:spTree>
    <p:extLst>
      <p:ext uri="{BB962C8B-B14F-4D97-AF65-F5344CB8AC3E}">
        <p14:creationId xmlns:p14="http://schemas.microsoft.com/office/powerpoint/2010/main" val="4261577845"/>
      </p:ext>
    </p:extLst>
  </p:cSld>
  <p:clrMap bg1="lt1" tx1="dk1" bg2="lt2" tx2="dk2" accent1="accent1" accent2="accent2" accent3="accent3" accent4="accent4" accent5="accent5" accent6="accent6" hlink="hlink" folHlink="folHlink"/>
  <p:sldLayoutIdLst>
    <p:sldLayoutId id="2147483660" r:id="rId1"/>
    <p:sldLayoutId id="2147483661" r:id="rId2"/>
  </p:sldLayoutIdLst>
  <p:txStyles>
    <p:titleStyle>
      <a:lvl1pPr algn="l" defTabSz="754380" rtl="0" eaLnBrk="1" latinLnBrk="0" hangingPunct="1">
        <a:spcBef>
          <a:spcPct val="0"/>
        </a:spcBef>
        <a:buNone/>
        <a:defRPr sz="3630" kern="1200">
          <a:solidFill>
            <a:schemeClr val="tx1"/>
          </a:solidFill>
          <a:latin typeface="+mj-lt"/>
          <a:ea typeface="+mj-ea"/>
          <a:cs typeface="+mj-cs"/>
        </a:defRPr>
      </a:lvl1pPr>
    </p:titleStyle>
    <p:bodyStyle>
      <a:lvl1pPr marL="188595" indent="-188595" algn="l" defTabSz="754380" rtl="0" eaLnBrk="1" latinLnBrk="0" hangingPunct="1">
        <a:lnSpc>
          <a:spcPct val="90000"/>
        </a:lnSpc>
        <a:spcBef>
          <a:spcPct val="30000"/>
        </a:spcBef>
        <a:buFont typeface="Arial" panose="020B0604020202020204" pitchFamily="34" charset="0"/>
        <a:buChar char="•"/>
        <a:defRPr sz="2310" kern="1200">
          <a:solidFill>
            <a:schemeClr val="tx1"/>
          </a:solidFill>
          <a:latin typeface="+mn-lt"/>
          <a:ea typeface="+mn-ea"/>
          <a:cs typeface="+mn-cs"/>
        </a:defRPr>
      </a:lvl1pPr>
      <a:lvl2pPr marL="565785" indent="-188595" algn="l" defTabSz="754380" rtl="0" eaLnBrk="1" latinLnBrk="0" hangingPunct="1">
        <a:lnSpc>
          <a:spcPct val="90000"/>
        </a:lnSpc>
        <a:spcBef>
          <a:spcPct val="30000"/>
        </a:spcBef>
        <a:buFont typeface="Arial" panose="020B0604020202020204" pitchFamily="34" charset="0"/>
        <a:buChar char="•"/>
        <a:defRPr sz="1980" kern="1200">
          <a:solidFill>
            <a:schemeClr val="tx1"/>
          </a:solidFill>
          <a:latin typeface="+mn-lt"/>
          <a:ea typeface="+mn-ea"/>
          <a:cs typeface="+mn-cs"/>
        </a:defRPr>
      </a:lvl2pPr>
      <a:lvl3pPr marL="942975" indent="-188595" algn="l" defTabSz="754380" rtl="0" eaLnBrk="1" latinLnBrk="0" hangingPunct="1">
        <a:lnSpc>
          <a:spcPct val="90000"/>
        </a:lnSpc>
        <a:spcBef>
          <a:spcPct val="30000"/>
        </a:spcBef>
        <a:buFont typeface="Arial" panose="020B0604020202020204" pitchFamily="34" charset="0"/>
        <a:buChar char="•"/>
        <a:defRPr sz="1650" kern="1200">
          <a:solidFill>
            <a:schemeClr val="tx1"/>
          </a:solidFill>
          <a:latin typeface="+mn-lt"/>
          <a:ea typeface="+mn-ea"/>
          <a:cs typeface="+mn-cs"/>
        </a:defRPr>
      </a:lvl3pPr>
      <a:lvl4pPr marL="132016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4pPr>
      <a:lvl5pPr marL="169735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9pPr>
    </p:bodyStyle>
    <p:otherStyle>
      <a:defPPr>
        <a:defRPr lang="en-US"/>
      </a:defPPr>
      <a:lvl1pPr marL="0" algn="l" defTabSz="754380" rtl="0" eaLnBrk="1" latinLnBrk="0" hangingPunct="1">
        <a:defRPr sz="1485" kern="1200">
          <a:solidFill>
            <a:schemeClr val="tx1"/>
          </a:solidFill>
          <a:latin typeface="+mn-lt"/>
          <a:ea typeface="+mn-ea"/>
          <a:cs typeface="+mn-cs"/>
        </a:defRPr>
      </a:lvl1pPr>
      <a:lvl2pPr marL="377190" algn="l" defTabSz="754380" rtl="0" eaLnBrk="1" latinLnBrk="0" hangingPunct="1">
        <a:defRPr sz="1485" kern="1200">
          <a:solidFill>
            <a:schemeClr val="tx1"/>
          </a:solidFill>
          <a:latin typeface="+mn-lt"/>
          <a:ea typeface="+mn-ea"/>
          <a:cs typeface="+mn-cs"/>
        </a:defRPr>
      </a:lvl2pPr>
      <a:lvl3pPr marL="754380" algn="l" defTabSz="754380" rtl="0" eaLnBrk="1" latinLnBrk="0" hangingPunct="1">
        <a:defRPr sz="1485" kern="1200">
          <a:solidFill>
            <a:schemeClr val="tx1"/>
          </a:solidFill>
          <a:latin typeface="+mn-lt"/>
          <a:ea typeface="+mn-ea"/>
          <a:cs typeface="+mn-cs"/>
        </a:defRPr>
      </a:lvl3pPr>
      <a:lvl4pPr marL="1131570" algn="l" defTabSz="754380" rtl="0" eaLnBrk="1" latinLnBrk="0" hangingPunct="1">
        <a:defRPr sz="1485" kern="1200">
          <a:solidFill>
            <a:schemeClr val="tx1"/>
          </a:solidFill>
          <a:latin typeface="+mn-lt"/>
          <a:ea typeface="+mn-ea"/>
          <a:cs typeface="+mn-cs"/>
        </a:defRPr>
      </a:lvl4pPr>
      <a:lvl5pPr marL="1508760" algn="l" defTabSz="754380" rtl="0" eaLnBrk="1" latinLnBrk="0" hangingPunct="1">
        <a:defRPr sz="1485" kern="1200">
          <a:solidFill>
            <a:schemeClr val="tx1"/>
          </a:solidFill>
          <a:latin typeface="+mn-lt"/>
          <a:ea typeface="+mn-ea"/>
          <a:cs typeface="+mn-cs"/>
        </a:defRPr>
      </a:lvl5pPr>
      <a:lvl6pPr marL="1885950" algn="l" defTabSz="754380" rtl="0" eaLnBrk="1" latinLnBrk="0" hangingPunct="1">
        <a:defRPr sz="1485" kern="1200">
          <a:solidFill>
            <a:schemeClr val="tx1"/>
          </a:solidFill>
          <a:latin typeface="+mn-lt"/>
          <a:ea typeface="+mn-ea"/>
          <a:cs typeface="+mn-cs"/>
        </a:defRPr>
      </a:lvl6pPr>
      <a:lvl7pPr marL="2263140" algn="l" defTabSz="754380" rtl="0" eaLnBrk="1" latinLnBrk="0" hangingPunct="1">
        <a:defRPr sz="1485" kern="1200">
          <a:solidFill>
            <a:schemeClr val="tx1"/>
          </a:solidFill>
          <a:latin typeface="+mn-lt"/>
          <a:ea typeface="+mn-ea"/>
          <a:cs typeface="+mn-cs"/>
        </a:defRPr>
      </a:lvl7pPr>
      <a:lvl8pPr marL="2640330" algn="l" defTabSz="754380" rtl="0" eaLnBrk="1" latinLnBrk="0" hangingPunct="1">
        <a:defRPr sz="1485" kern="1200">
          <a:solidFill>
            <a:schemeClr val="tx1"/>
          </a:solidFill>
          <a:latin typeface="+mn-lt"/>
          <a:ea typeface="+mn-ea"/>
          <a:cs typeface="+mn-cs"/>
        </a:defRPr>
      </a:lvl8pPr>
      <a:lvl9pPr marL="3017520" algn="l" defTabSz="754380" rtl="0" eaLnBrk="1" latinLnBrk="0" hangingPunct="1">
        <a:defRPr sz="148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26" Type="http://schemas.openxmlformats.org/officeDocument/2006/relationships/image" Target="../media/image26.jpeg"/><Relationship Id="rId3" Type="http://schemas.openxmlformats.org/officeDocument/2006/relationships/image" Target="../media/image3.jpeg"/><Relationship Id="rId21" Type="http://schemas.openxmlformats.org/officeDocument/2006/relationships/image" Target="../media/image21.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5" Type="http://schemas.openxmlformats.org/officeDocument/2006/relationships/image" Target="../media/image25.jpeg"/><Relationship Id="rId2" Type="http://schemas.openxmlformats.org/officeDocument/2006/relationships/image" Target="../media/image2.jpeg"/><Relationship Id="rId16" Type="http://schemas.openxmlformats.org/officeDocument/2006/relationships/image" Target="../media/image16.jpeg"/><Relationship Id="rId20" Type="http://schemas.openxmlformats.org/officeDocument/2006/relationships/image" Target="../media/image20.jpeg"/><Relationship Id="rId29" Type="http://schemas.openxmlformats.org/officeDocument/2006/relationships/image" Target="../media/image29.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24" Type="http://schemas.openxmlformats.org/officeDocument/2006/relationships/image" Target="../media/image24.jpeg"/><Relationship Id="rId5" Type="http://schemas.openxmlformats.org/officeDocument/2006/relationships/image" Target="../media/image5.jpeg"/><Relationship Id="rId15" Type="http://schemas.openxmlformats.org/officeDocument/2006/relationships/image" Target="../media/image15.jpeg"/><Relationship Id="rId23" Type="http://schemas.openxmlformats.org/officeDocument/2006/relationships/image" Target="../media/image23.jpeg"/><Relationship Id="rId28" Type="http://schemas.openxmlformats.org/officeDocument/2006/relationships/image" Target="../media/image28.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 Id="rId22" Type="http://schemas.openxmlformats.org/officeDocument/2006/relationships/image" Target="../media/image22.jpeg"/><Relationship Id="rId27" Type="http://schemas.openxmlformats.org/officeDocument/2006/relationships/image" Target="../media/image27.jpeg"/></Relationships>
</file>

<file path=ppt/slides/_rels/slide2.xml.rels><?xml version="1.0" encoding="UTF-8" standalone="yes"?>
<Relationships xmlns="http://schemas.openxmlformats.org/package/2006/relationships"><Relationship Id="rId3" Type="http://schemas.openxmlformats.org/officeDocument/2006/relationships/image" Target="../media/image31.jpeg"/><Relationship Id="rId7" Type="http://schemas.openxmlformats.org/officeDocument/2006/relationships/image" Target="../media/image29.jpg"/><Relationship Id="rId2" Type="http://schemas.openxmlformats.org/officeDocument/2006/relationships/image" Target="../media/image30.jpeg"/><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jpeg"/><Relationship Id="rId4" Type="http://schemas.openxmlformats.org/officeDocument/2006/relationships/image" Target="../media/image32.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65" name="Text Placeholder 64"/>
          <p:cNvSpPr>
            <a:spLocks noGrp="1"/>
          </p:cNvSpPr>
          <p:nvPr>
            <p:ph type="body" sz="quarter" idx="24"/>
          </p:nvPr>
        </p:nvSpPr>
        <p:spPr>
          <a:xfrm>
            <a:off x="422534" y="5677406"/>
            <a:ext cx="2428875" cy="880809"/>
          </a:xfrm>
        </p:spPr>
        <p:txBody>
          <a:bodyPr/>
          <a:lstStyle/>
          <a:p>
            <a:r>
              <a:rPr lang="en-US" sz="1400" i="1" dirty="0" err="1" smtClean="0">
                <a:solidFill>
                  <a:schemeClr val="accent2">
                    <a:lumMod val="75000"/>
                  </a:schemeClr>
                </a:solidFill>
              </a:rPr>
              <a:t>ClientWeave</a:t>
            </a:r>
            <a:r>
              <a:rPr lang="en-US" sz="1400" i="1" dirty="0" smtClean="0">
                <a:solidFill>
                  <a:schemeClr val="accent2">
                    <a:lumMod val="75000"/>
                  </a:schemeClr>
                </a:solidFill>
              </a:rPr>
              <a:t> </a:t>
            </a:r>
            <a:r>
              <a:rPr lang="en-US" sz="1400" i="1" dirty="0" smtClean="0">
                <a:solidFill>
                  <a:schemeClr val="accent2">
                    <a:lumMod val="75000"/>
                  </a:schemeClr>
                </a:solidFill>
              </a:rPr>
              <a:t>allows our clients to maintain a presence at their workplace through secure Data; Audio and Video Links and once they depart.</a:t>
            </a:r>
            <a:endParaRPr lang="en-US" sz="1400" dirty="0"/>
          </a:p>
        </p:txBody>
      </p:sp>
      <p:sp>
        <p:nvSpPr>
          <p:cNvPr id="29" name="Text Placeholder 28"/>
          <p:cNvSpPr>
            <a:spLocks noGrp="1"/>
          </p:cNvSpPr>
          <p:nvPr>
            <p:ph type="body" sz="quarter" idx="20"/>
          </p:nvPr>
        </p:nvSpPr>
        <p:spPr>
          <a:xfrm>
            <a:off x="3830460" y="2102059"/>
            <a:ext cx="2428875" cy="4019231"/>
          </a:xfrm>
        </p:spPr>
        <p:txBody>
          <a:bodyPr/>
          <a:lstStyle/>
          <a:p>
            <a:r>
              <a:rPr lang="en-US" dirty="0" smtClean="0"/>
              <a:t> </a:t>
            </a:r>
            <a:endParaRPr lang="en-US" dirty="0"/>
          </a:p>
        </p:txBody>
      </p:sp>
      <p:sp>
        <p:nvSpPr>
          <p:cNvPr id="3" name="Rectangle 25"/>
          <p:cNvSpPr>
            <a:spLocks noChangeArrowheads="1"/>
          </p:cNvSpPr>
          <p:nvPr/>
        </p:nvSpPr>
        <p:spPr bwMode="auto">
          <a:xfrm>
            <a:off x="3960754" y="276765"/>
            <a:ext cx="2255819" cy="1708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1500" i="1" dirty="0" smtClean="0">
                <a:solidFill>
                  <a:schemeClr val="accent2">
                    <a:lumMod val="75000"/>
                  </a:schemeClr>
                </a:solidFill>
              </a:rPr>
              <a:t>Technology, when applied to substance and PTSD issues,  opens avenues of treatment previously untapped resulting in more dynamic and effective treatment.</a:t>
            </a:r>
            <a:endParaRPr lang="en-US" sz="1500" i="1" dirty="0">
              <a:solidFill>
                <a:schemeClr val="accent2">
                  <a:lumMod val="75000"/>
                </a:schemeClr>
              </a:solidFill>
            </a:endParaRPr>
          </a:p>
        </p:txBody>
      </p:sp>
      <p:grpSp>
        <p:nvGrpSpPr>
          <p:cNvPr id="2" name="Group 1"/>
          <p:cNvGrpSpPr/>
          <p:nvPr/>
        </p:nvGrpSpPr>
        <p:grpSpPr>
          <a:xfrm>
            <a:off x="4293505" y="2341268"/>
            <a:ext cx="1540804" cy="3440883"/>
            <a:chOff x="4276865" y="2778193"/>
            <a:chExt cx="1540804" cy="3440883"/>
          </a:xfrm>
        </p:grpSpPr>
        <p:pic>
          <p:nvPicPr>
            <p:cNvPr id="19" name="Picture 18"/>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76865" y="2778193"/>
              <a:ext cx="1504671" cy="2216013"/>
            </a:xfrm>
            <a:prstGeom prst="rect">
              <a:avLst/>
            </a:prstGeom>
            <a:noFill/>
          </p:spPr>
        </p:pic>
        <p:pic>
          <p:nvPicPr>
            <p:cNvPr id="48" name="Picture 1"/>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76865" y="5839485"/>
              <a:ext cx="1540804" cy="379591"/>
            </a:xfrm>
            <a:prstGeom prst="rect">
              <a:avLst/>
            </a:prstGeom>
            <a:noFill/>
            <a:extLst>
              <a:ext uri="{909E8E84-426E-40DD-AFC4-6F175D3DCCD1}">
                <a14:hiddenFill xmlns:a14="http://schemas.microsoft.com/office/drawing/2010/main">
                  <a:solidFill>
                    <a:srgbClr val="FFFFFF"/>
                  </a:solidFill>
                </a14:hiddenFill>
              </a:ext>
            </a:extLst>
          </p:spPr>
        </p:pic>
        <p:grpSp>
          <p:nvGrpSpPr>
            <p:cNvPr id="52" name="Group 51"/>
            <p:cNvGrpSpPr>
              <a:grpSpLocks noChangeAspect="1"/>
            </p:cNvGrpSpPr>
            <p:nvPr/>
          </p:nvGrpSpPr>
          <p:grpSpPr>
            <a:xfrm>
              <a:off x="4276865" y="5114908"/>
              <a:ext cx="1504671" cy="498619"/>
              <a:chOff x="293688" y="768350"/>
              <a:chExt cx="3419475" cy="1158875"/>
            </a:xfrm>
          </p:grpSpPr>
          <p:pic>
            <p:nvPicPr>
              <p:cNvPr id="53" name="Picture 23"/>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5275" y="1876425"/>
                <a:ext cx="3417888" cy="50800"/>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22"/>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154113"/>
                <a:ext cx="220662" cy="223837"/>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21"/>
              <p:cNvPicPr>
                <a:picLocks noChangeAspect="1" noChangeArrowheads="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23975" y="1157288"/>
                <a:ext cx="231775" cy="217487"/>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20"/>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28875" y="1157288"/>
                <a:ext cx="220663" cy="217487"/>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9"/>
              <p:cNvPicPr>
                <a:picLocks noChangeAspect="1" noChangeArrowheads="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21075" y="1157288"/>
                <a:ext cx="190500" cy="217487"/>
              </a:xfrm>
              <a:prstGeom prst="rect">
                <a:avLst/>
              </a:prstGeom>
              <a:noFill/>
              <a:extLst>
                <a:ext uri="{909E8E84-426E-40DD-AFC4-6F175D3DCCD1}">
                  <a14:hiddenFill xmlns:a14="http://schemas.microsoft.com/office/drawing/2010/main">
                    <a:solidFill>
                      <a:srgbClr val="FFFFFF"/>
                    </a:solidFill>
                  </a14:hiddenFill>
                </a:ext>
              </a:extLst>
            </p:spPr>
          </p:pic>
          <p:pic>
            <p:nvPicPr>
              <p:cNvPr id="58" name="Picture 18"/>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539875"/>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17"/>
              <p:cNvPicPr>
                <a:picLocks noChangeAspect="1" noChangeArrowheads="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6913" y="1539875"/>
                <a:ext cx="236537" cy="223838"/>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16"/>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4588"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15"/>
              <p:cNvPicPr>
                <a:picLocks noChangeAspect="1" noChangeArrowheads="1"/>
              </p:cNvPicPr>
              <p:nvPr/>
            </p:nvPicPr>
            <p:blipFill>
              <a:blip r:embed="rId1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9400"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14"/>
              <p:cNvPicPr>
                <a:picLocks noChangeAspect="1" noChangeArrowheads="1"/>
              </p:cNvPicPr>
              <p:nvPr/>
            </p:nvPicPr>
            <p:blipFill>
              <a:blip r:embed="rId1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70088" y="1555750"/>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63" name="Picture 13"/>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25675"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12"/>
              <p:cNvPicPr>
                <a:picLocks noChangeAspect="1" noChangeArrowheads="1"/>
              </p:cNvPicPr>
              <p:nvPr/>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44775"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11"/>
              <p:cNvPicPr>
                <a:picLocks noChangeAspect="1" noChangeArrowheads="1"/>
              </p:cNvPicPr>
              <p:nvPr/>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79750"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10"/>
              <p:cNvPicPr>
                <a:picLocks noChangeAspect="1" noChangeArrowheads="1"/>
              </p:cNvPicPr>
              <p:nvPr/>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76625" y="1543050"/>
                <a:ext cx="236538" cy="217488"/>
              </a:xfrm>
              <a:prstGeom prst="rect">
                <a:avLst/>
              </a:prstGeom>
              <a:noFill/>
              <a:extLst>
                <a:ext uri="{909E8E84-426E-40DD-AFC4-6F175D3DCCD1}">
                  <a14:hiddenFill xmlns:a14="http://schemas.microsoft.com/office/drawing/2010/main">
                    <a:solidFill>
                      <a:srgbClr val="FFFFFF"/>
                    </a:solidFill>
                  </a14:hiddenFill>
                </a:ext>
              </a:extLst>
            </p:spPr>
          </p:pic>
          <p:pic>
            <p:nvPicPr>
              <p:cNvPr id="68" name="Picture 9"/>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768350"/>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8"/>
              <p:cNvPicPr>
                <a:picLocks noChangeAspect="1" noChangeArrowheads="1"/>
              </p:cNvPicPr>
              <p:nvPr/>
            </p:nvPicPr>
            <p:blipFill>
              <a:blip r:embed="rId1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87425" y="771525"/>
                <a:ext cx="163513" cy="217488"/>
              </a:xfrm>
              <a:prstGeom prst="rect">
                <a:avLst/>
              </a:prstGeom>
              <a:noFill/>
              <a:extLst>
                <a:ext uri="{909E8E84-426E-40DD-AFC4-6F175D3DCCD1}">
                  <a14:hiddenFill xmlns:a14="http://schemas.microsoft.com/office/drawing/2010/main">
                    <a:solidFill>
                      <a:srgbClr val="FFFFFF"/>
                    </a:solidFill>
                  </a14:hiddenFill>
                </a:ext>
              </a:extLst>
            </p:spPr>
          </p:pic>
          <p:pic>
            <p:nvPicPr>
              <p:cNvPr id="70" name="Picture 7"/>
              <p:cNvPicPr>
                <a:picLocks noChangeAspect="1" noChangeArrowheads="1"/>
              </p:cNvPicPr>
              <p:nvPr/>
            </p:nvPicPr>
            <p:blipFill>
              <a:blip r:embed="rId1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41475" y="784225"/>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6"/>
              <p:cNvPicPr>
                <a:picLocks noChangeAspect="1" noChangeArrowheads="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3288" y="771525"/>
                <a:ext cx="190500" cy="217488"/>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5"/>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1625" y="771525"/>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4"/>
              <p:cNvPicPr>
                <a:picLocks noChangeAspect="1" noChangeArrowheads="1"/>
              </p:cNvPicPr>
              <p:nvPr/>
            </p:nvPicPr>
            <p:blipFill>
              <a:blip r:embed="rId1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11550" y="771525"/>
                <a:ext cx="200025" cy="217488"/>
              </a:xfrm>
              <a:prstGeom prst="rect">
                <a:avLst/>
              </a:prstGeom>
              <a:noFill/>
              <a:extLst>
                <a:ext uri="{909E8E84-426E-40DD-AFC4-6F175D3DCCD1}">
                  <a14:hiddenFill xmlns:a14="http://schemas.microsoft.com/office/drawing/2010/main">
                    <a:solidFill>
                      <a:srgbClr val="FFFFFF"/>
                    </a:solidFill>
                  </a14:hiddenFill>
                </a:ext>
              </a:extLst>
            </p:spPr>
          </p:pic>
        </p:grpSp>
      </p:grpSp>
      <p:grpSp>
        <p:nvGrpSpPr>
          <p:cNvPr id="35" name="Group 34"/>
          <p:cNvGrpSpPr/>
          <p:nvPr/>
        </p:nvGrpSpPr>
        <p:grpSpPr>
          <a:xfrm>
            <a:off x="6777588" y="459103"/>
            <a:ext cx="2987854" cy="5018116"/>
            <a:chOff x="6541540" y="109330"/>
            <a:chExt cx="3322470" cy="5480215"/>
          </a:xfrm>
        </p:grpSpPr>
        <p:grpSp>
          <p:nvGrpSpPr>
            <p:cNvPr id="12" name="Group 11"/>
            <p:cNvGrpSpPr>
              <a:grpSpLocks noChangeAspect="1"/>
            </p:cNvGrpSpPr>
            <p:nvPr/>
          </p:nvGrpSpPr>
          <p:grpSpPr>
            <a:xfrm>
              <a:off x="7123119" y="109330"/>
              <a:ext cx="2202254" cy="4100549"/>
              <a:chOff x="7457866" y="348233"/>
              <a:chExt cx="1504671" cy="2835334"/>
            </a:xfrm>
          </p:grpSpPr>
          <p:pic>
            <p:nvPicPr>
              <p:cNvPr id="80" name="Picture 79"/>
              <p:cNvPicPr>
                <a:picLocks noChangeAspect="1"/>
              </p:cNvPicPr>
              <p:nvPr/>
            </p:nvPicPr>
            <p:blipFill>
              <a:blip r:embed="rId1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57866" y="348233"/>
                <a:ext cx="1504671" cy="2216013"/>
              </a:xfrm>
              <a:prstGeom prst="rect">
                <a:avLst/>
              </a:prstGeom>
              <a:noFill/>
            </p:spPr>
          </p:pic>
          <p:grpSp>
            <p:nvGrpSpPr>
              <p:cNvPr id="82" name="Group 81"/>
              <p:cNvGrpSpPr>
                <a:grpSpLocks noChangeAspect="1"/>
              </p:cNvGrpSpPr>
              <p:nvPr/>
            </p:nvGrpSpPr>
            <p:grpSpPr>
              <a:xfrm>
                <a:off x="7457866" y="2684948"/>
                <a:ext cx="1504671" cy="498619"/>
                <a:chOff x="293688" y="768350"/>
                <a:chExt cx="3419475" cy="1158875"/>
              </a:xfrm>
            </p:grpSpPr>
            <p:pic>
              <p:nvPicPr>
                <p:cNvPr id="83" name="Picture 23"/>
                <p:cNvPicPr>
                  <a:picLocks noChangeAspect="1" noChangeArrowheads="1"/>
                </p:cNvPicPr>
                <p:nvPr/>
              </p:nvPicPr>
              <p:blipFill>
                <a:blip r:embed="rId1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5275" y="1876425"/>
                  <a:ext cx="3417888" cy="50800"/>
                </a:xfrm>
                <a:prstGeom prst="rect">
                  <a:avLst/>
                </a:prstGeom>
                <a:noFill/>
                <a:extLst>
                  <a:ext uri="{909E8E84-426E-40DD-AFC4-6F175D3DCCD1}">
                    <a14:hiddenFill xmlns:a14="http://schemas.microsoft.com/office/drawing/2010/main">
                      <a:solidFill>
                        <a:srgbClr val="FFFFFF"/>
                      </a:solidFill>
                    </a14:hiddenFill>
                  </a:ext>
                </a:extLst>
              </p:spPr>
            </p:pic>
            <p:pic>
              <p:nvPicPr>
                <p:cNvPr id="84" name="Picture 22"/>
                <p:cNvPicPr>
                  <a:picLocks noChangeAspect="1" noChangeArrowheads="1"/>
                </p:cNvPicPr>
                <p:nvPr/>
              </p:nvPicPr>
              <p:blipFill>
                <a:blip r:embed="rId1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154113"/>
                  <a:ext cx="220662" cy="223837"/>
                </a:xfrm>
                <a:prstGeom prst="rect">
                  <a:avLst/>
                </a:prstGeom>
                <a:noFill/>
                <a:extLst>
                  <a:ext uri="{909E8E84-426E-40DD-AFC4-6F175D3DCCD1}">
                    <a14:hiddenFill xmlns:a14="http://schemas.microsoft.com/office/drawing/2010/main">
                      <a:solidFill>
                        <a:srgbClr val="FFFFFF"/>
                      </a:solidFill>
                    </a14:hiddenFill>
                  </a:ext>
                </a:extLst>
              </p:spPr>
            </p:pic>
            <p:pic>
              <p:nvPicPr>
                <p:cNvPr id="85" name="Picture 21"/>
                <p:cNvPicPr>
                  <a:picLocks noChangeAspect="1" noChangeArrowheads="1"/>
                </p:cNvPicPr>
                <p:nvPr/>
              </p:nvPicPr>
              <p:blipFill>
                <a:blip r:embed="rId1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23975" y="1157288"/>
                  <a:ext cx="231775" cy="217487"/>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20"/>
                <p:cNvPicPr>
                  <a:picLocks noChangeAspect="1" noChangeArrowheads="1"/>
                </p:cNvPicPr>
                <p:nvPr/>
              </p:nvPicPr>
              <p:blipFill>
                <a:blip r:embed="rId2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28875" y="1157288"/>
                  <a:ext cx="220663" cy="217487"/>
                </a:xfrm>
                <a:prstGeom prst="rect">
                  <a:avLst/>
                </a:prstGeom>
                <a:noFill/>
                <a:extLst>
                  <a:ext uri="{909E8E84-426E-40DD-AFC4-6F175D3DCCD1}">
                    <a14:hiddenFill xmlns:a14="http://schemas.microsoft.com/office/drawing/2010/main">
                      <a:solidFill>
                        <a:srgbClr val="FFFFFF"/>
                      </a:solidFill>
                    </a14:hiddenFill>
                  </a:ext>
                </a:extLst>
              </p:spPr>
            </p:pic>
            <p:pic>
              <p:nvPicPr>
                <p:cNvPr id="87" name="Picture 19"/>
                <p:cNvPicPr>
                  <a:picLocks noChangeAspect="1" noChangeArrowheads="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21075" y="1157288"/>
                  <a:ext cx="190500" cy="217487"/>
                </a:xfrm>
                <a:prstGeom prst="rect">
                  <a:avLst/>
                </a:prstGeom>
                <a:noFill/>
                <a:extLst>
                  <a:ext uri="{909E8E84-426E-40DD-AFC4-6F175D3DCCD1}">
                    <a14:hiddenFill xmlns:a14="http://schemas.microsoft.com/office/drawing/2010/main">
                      <a:solidFill>
                        <a:srgbClr val="FFFFFF"/>
                      </a:solidFill>
                    </a14:hiddenFill>
                  </a:ext>
                </a:extLst>
              </p:spPr>
            </p:pic>
            <p:pic>
              <p:nvPicPr>
                <p:cNvPr id="88" name="Picture 18"/>
                <p:cNvPicPr>
                  <a:picLocks noChangeAspect="1" noChangeArrowheads="1"/>
                </p:cNvPicPr>
                <p:nvPr/>
              </p:nvPicPr>
              <p:blipFill>
                <a:blip r:embed="rId1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1539875"/>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17"/>
                <p:cNvPicPr>
                  <a:picLocks noChangeAspect="1" noChangeArrowheads="1"/>
                </p:cNvPicPr>
                <p:nvPr/>
              </p:nvPicPr>
              <p:blipFill>
                <a:blip r:embed="rId2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96913" y="1539875"/>
                  <a:ext cx="236537" cy="223838"/>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16"/>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4588"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91" name="Picture 15"/>
                <p:cNvPicPr>
                  <a:picLocks noChangeAspect="1" noChangeArrowheads="1"/>
                </p:cNvPicPr>
                <p:nvPr/>
              </p:nvPicPr>
              <p:blipFill>
                <a:blip r:embed="rId2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49400"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92" name="Picture 14"/>
                <p:cNvPicPr>
                  <a:picLocks noChangeAspect="1" noChangeArrowheads="1"/>
                </p:cNvPicPr>
                <p:nvPr/>
              </p:nvPicPr>
              <p:blipFill>
                <a:blip r:embed="rId2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70088" y="1555750"/>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93" name="Picture 13"/>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225675" y="1543050"/>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94" name="Picture 12"/>
                <p:cNvPicPr>
                  <a:picLocks noChangeAspect="1" noChangeArrowheads="1"/>
                </p:cNvPicPr>
                <p:nvPr/>
              </p:nvPicPr>
              <p:blipFill>
                <a:blip r:embed="rId2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44775"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95" name="Picture 11"/>
                <p:cNvPicPr>
                  <a:picLocks noChangeAspect="1" noChangeArrowheads="1"/>
                </p:cNvPicPr>
                <p:nvPr/>
              </p:nvPicPr>
              <p:blipFill>
                <a:blip r:embed="rId26"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79750" y="1543050"/>
                  <a:ext cx="200025" cy="220663"/>
                </a:xfrm>
                <a:prstGeom prst="rect">
                  <a:avLst/>
                </a:prstGeom>
                <a:noFill/>
                <a:extLst>
                  <a:ext uri="{909E8E84-426E-40DD-AFC4-6F175D3DCCD1}">
                    <a14:hiddenFill xmlns:a14="http://schemas.microsoft.com/office/drawing/2010/main">
                      <a:solidFill>
                        <a:srgbClr val="FFFFFF"/>
                      </a:solidFill>
                    </a14:hiddenFill>
                  </a:ext>
                </a:extLst>
              </p:spPr>
            </p:pic>
            <p:pic>
              <p:nvPicPr>
                <p:cNvPr id="96" name="Picture 10"/>
                <p:cNvPicPr>
                  <a:picLocks noChangeAspect="1" noChangeArrowheads="1"/>
                </p:cNvPicPr>
                <p:nvPr/>
              </p:nvPicPr>
              <p:blipFill>
                <a:blip r:embed="rId2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76625" y="1543050"/>
                  <a:ext cx="236538" cy="217488"/>
                </a:xfrm>
                <a:prstGeom prst="rect">
                  <a:avLst/>
                </a:prstGeom>
                <a:noFill/>
                <a:extLst>
                  <a:ext uri="{909E8E84-426E-40DD-AFC4-6F175D3DCCD1}">
                    <a14:hiddenFill xmlns:a14="http://schemas.microsoft.com/office/drawing/2010/main">
                      <a:solidFill>
                        <a:srgbClr val="FFFFFF"/>
                      </a:solidFill>
                    </a14:hiddenFill>
                  </a:ext>
                </a:extLst>
              </p:spPr>
            </p:pic>
            <p:pic>
              <p:nvPicPr>
                <p:cNvPr id="97" name="Picture 9"/>
                <p:cNvPicPr>
                  <a:picLocks noChangeAspect="1" noChangeArrowheads="1"/>
                </p:cNvPicPr>
                <p:nvPr/>
              </p:nvPicPr>
              <p:blipFill>
                <a:blip r:embed="rId1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3688" y="768350"/>
                  <a:ext cx="220662" cy="223838"/>
                </a:xfrm>
                <a:prstGeom prst="rect">
                  <a:avLst/>
                </a:prstGeom>
                <a:noFill/>
                <a:extLst>
                  <a:ext uri="{909E8E84-426E-40DD-AFC4-6F175D3DCCD1}">
                    <a14:hiddenFill xmlns:a14="http://schemas.microsoft.com/office/drawing/2010/main">
                      <a:solidFill>
                        <a:srgbClr val="FFFFFF"/>
                      </a:solidFill>
                    </a14:hiddenFill>
                  </a:ext>
                </a:extLst>
              </p:spPr>
            </p:pic>
            <p:pic>
              <p:nvPicPr>
                <p:cNvPr id="98" name="Picture 8"/>
                <p:cNvPicPr>
                  <a:picLocks noChangeAspect="1" noChangeArrowheads="1"/>
                </p:cNvPicPr>
                <p:nvPr/>
              </p:nvPicPr>
              <p:blipFill>
                <a:blip r:embed="rId2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87425" y="771525"/>
                  <a:ext cx="163513" cy="217488"/>
                </a:xfrm>
                <a:prstGeom prst="rect">
                  <a:avLst/>
                </a:prstGeom>
                <a:noFill/>
                <a:extLst>
                  <a:ext uri="{909E8E84-426E-40DD-AFC4-6F175D3DCCD1}">
                    <a14:hiddenFill xmlns:a14="http://schemas.microsoft.com/office/drawing/2010/main">
                      <a:solidFill>
                        <a:srgbClr val="FFFFFF"/>
                      </a:solidFill>
                    </a14:hiddenFill>
                  </a:ext>
                </a:extLst>
              </p:spPr>
            </p:pic>
            <p:pic>
              <p:nvPicPr>
                <p:cNvPr id="99" name="Picture 7"/>
                <p:cNvPicPr>
                  <a:picLocks noChangeAspect="1" noChangeArrowheads="1"/>
                </p:cNvPicPr>
                <p:nvPr/>
              </p:nvPicPr>
              <p:blipFill>
                <a:blip r:embed="rId2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41475" y="784225"/>
                  <a:ext cx="28575" cy="192088"/>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6"/>
                <p:cNvPicPr>
                  <a:picLocks noChangeAspect="1" noChangeArrowheads="1"/>
                </p:cNvPicPr>
                <p:nvPr/>
              </p:nvPicPr>
              <p:blipFill>
                <a:blip r:embed="rId2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73288" y="771525"/>
                  <a:ext cx="190500" cy="217488"/>
                </a:xfrm>
                <a:prstGeom prst="rect">
                  <a:avLst/>
                </a:prstGeom>
                <a:noFill/>
                <a:extLst>
                  <a:ext uri="{909E8E84-426E-40DD-AFC4-6F175D3DCCD1}">
                    <a14:hiddenFill xmlns:a14="http://schemas.microsoft.com/office/drawing/2010/main">
                      <a:solidFill>
                        <a:srgbClr val="FFFFFF"/>
                      </a:solidFill>
                    </a14:hiddenFill>
                  </a:ext>
                </a:extLst>
              </p:spPr>
            </p:pic>
            <p:pic>
              <p:nvPicPr>
                <p:cNvPr id="101" name="Picture 5"/>
                <p:cNvPicPr>
                  <a:picLocks noChangeAspect="1" noChangeArrowheads="1"/>
                </p:cNvPicPr>
                <p:nvPr/>
              </p:nvPicPr>
              <p:blipFill>
                <a:blip r:embed="rId2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41625" y="771525"/>
                  <a:ext cx="200025" cy="217488"/>
                </a:xfrm>
                <a:prstGeom prst="rect">
                  <a:avLst/>
                </a:prstGeom>
                <a:noFill/>
                <a:extLst>
                  <a:ext uri="{909E8E84-426E-40DD-AFC4-6F175D3DCCD1}">
                    <a14:hiddenFill xmlns:a14="http://schemas.microsoft.com/office/drawing/2010/main">
                      <a:solidFill>
                        <a:srgbClr val="FFFFFF"/>
                      </a:solidFill>
                    </a14:hiddenFill>
                  </a:ext>
                </a:extLst>
              </p:spPr>
            </p:pic>
            <p:pic>
              <p:nvPicPr>
                <p:cNvPr id="102" name="Picture 4"/>
                <p:cNvPicPr>
                  <a:picLocks noChangeAspect="1" noChangeArrowheads="1"/>
                </p:cNvPicPr>
                <p:nvPr/>
              </p:nvPicPr>
              <p:blipFill>
                <a:blip r:embed="rId2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11550" y="771525"/>
                  <a:ext cx="200025" cy="217488"/>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13" name="TextBox 12"/>
            <p:cNvSpPr txBox="1"/>
            <p:nvPr/>
          </p:nvSpPr>
          <p:spPr>
            <a:xfrm>
              <a:off x="6541540" y="4558354"/>
              <a:ext cx="3322470" cy="1031191"/>
            </a:xfrm>
            <a:prstGeom prst="rect">
              <a:avLst/>
            </a:prstGeom>
            <a:noFill/>
          </p:spPr>
          <p:txBody>
            <a:bodyPr wrap="none" rtlCol="0">
              <a:spAutoFit/>
            </a:bodyPr>
            <a:lstStyle/>
            <a:p>
              <a:pPr algn="ctr"/>
              <a:r>
                <a:rPr lang="en-US" dirty="0" smtClean="0">
                  <a:solidFill>
                    <a:schemeClr val="accent2">
                      <a:lumMod val="75000"/>
                    </a:schemeClr>
                  </a:solidFill>
                  <a:latin typeface="Estrangelo Edessa" panose="03080600000000000000" pitchFamily="66" charset="0"/>
                  <a:cs typeface="Estrangelo Edessa" panose="03080600000000000000" pitchFamily="66" charset="0"/>
                </a:rPr>
                <a:t>Today</a:t>
              </a:r>
              <a:r>
                <a:rPr lang="en-US" dirty="0" smtClean="0">
                  <a:latin typeface="Estrangelo Edessa" panose="03080600000000000000" pitchFamily="66" charset="0"/>
                  <a:cs typeface="Estrangelo Edessa" panose="03080600000000000000" pitchFamily="66" charset="0"/>
                </a:rPr>
                <a:t> is your </a:t>
              </a:r>
              <a:r>
                <a:rPr lang="en-US" dirty="0" smtClean="0">
                  <a:solidFill>
                    <a:schemeClr val="accent2">
                      <a:lumMod val="75000"/>
                    </a:schemeClr>
                  </a:solidFill>
                  <a:latin typeface="Estrangelo Edessa" panose="03080600000000000000" pitchFamily="66" charset="0"/>
                  <a:cs typeface="Estrangelo Edessa" panose="03080600000000000000" pitchFamily="66" charset="0"/>
                </a:rPr>
                <a:t>Tomorrow</a:t>
              </a:r>
            </a:p>
            <a:p>
              <a:pPr algn="ctr"/>
              <a:endParaRPr lang="en-US" dirty="0">
                <a:latin typeface="Estrangelo Edessa" panose="03080600000000000000" pitchFamily="66" charset="0"/>
                <a:cs typeface="Estrangelo Edessa" panose="03080600000000000000" pitchFamily="66" charset="0"/>
              </a:endParaRPr>
            </a:p>
            <a:p>
              <a:pPr algn="ctr"/>
              <a:r>
                <a:rPr lang="en-US" sz="2400" dirty="0" smtClean="0">
                  <a:solidFill>
                    <a:schemeClr val="accent2">
                      <a:lumMod val="75000"/>
                    </a:schemeClr>
                  </a:solidFill>
                  <a:latin typeface="Estrangelo Edessa" panose="03080600000000000000" pitchFamily="66" charset="0"/>
                  <a:cs typeface="Estrangelo Edessa" panose="03080600000000000000" pitchFamily="66" charset="0"/>
                </a:rPr>
                <a:t>We Can Make it Happen</a:t>
              </a:r>
              <a:endParaRPr lang="en-US" sz="2400" dirty="0">
                <a:solidFill>
                  <a:schemeClr val="accent2">
                    <a:lumMod val="75000"/>
                  </a:schemeClr>
                </a:solidFill>
                <a:latin typeface="Estrangelo Edessa" panose="03080600000000000000" pitchFamily="66" charset="0"/>
                <a:cs typeface="Estrangelo Edessa" panose="03080600000000000000" pitchFamily="66" charset="0"/>
              </a:endParaRPr>
            </a:p>
          </p:txBody>
        </p:sp>
      </p:grpSp>
      <p:sp>
        <p:nvSpPr>
          <p:cNvPr id="15" name="Text Placeholder 14"/>
          <p:cNvSpPr>
            <a:spLocks noGrp="1"/>
          </p:cNvSpPr>
          <p:nvPr>
            <p:ph type="body" sz="quarter" idx="19"/>
          </p:nvPr>
        </p:nvSpPr>
        <p:spPr>
          <a:xfrm>
            <a:off x="3845441" y="2114181"/>
            <a:ext cx="2428875" cy="228600"/>
          </a:xfrm>
        </p:spPr>
        <p:txBody>
          <a:bodyPr/>
          <a:lstStyle/>
          <a:p>
            <a:r>
              <a:rPr lang="en-US" dirty="0" smtClean="0">
                <a:solidFill>
                  <a:schemeClr val="accent2">
                    <a:lumMod val="75000"/>
                  </a:schemeClr>
                </a:solidFill>
              </a:rPr>
              <a:t>Contact Us:</a:t>
            </a:r>
            <a:endParaRPr lang="en-US" dirty="0">
              <a:solidFill>
                <a:schemeClr val="accent2">
                  <a:lumMod val="75000"/>
                </a:schemeClr>
              </a:solidFill>
            </a:endParaRPr>
          </a:p>
        </p:txBody>
      </p:sp>
      <p:sp>
        <p:nvSpPr>
          <p:cNvPr id="74" name="Text Placeholder 13"/>
          <p:cNvSpPr>
            <a:spLocks noGrp="1"/>
          </p:cNvSpPr>
          <p:nvPr>
            <p:ph type="body" sz="quarter" idx="15"/>
          </p:nvPr>
        </p:nvSpPr>
        <p:spPr>
          <a:xfrm>
            <a:off x="402556" y="292734"/>
            <a:ext cx="2428875" cy="446483"/>
          </a:xfrm>
        </p:spPr>
        <p:txBody>
          <a:bodyPr/>
          <a:lstStyle/>
          <a:p>
            <a:r>
              <a:rPr lang="en-US" sz="1500" dirty="0" smtClean="0">
                <a:solidFill>
                  <a:schemeClr val="accent2">
                    <a:lumMod val="75000"/>
                  </a:schemeClr>
                </a:solidFill>
              </a:rPr>
              <a:t>Home from Home &amp; </a:t>
            </a:r>
          </a:p>
          <a:p>
            <a:r>
              <a:rPr lang="en-US" sz="1500" dirty="0" smtClean="0">
                <a:solidFill>
                  <a:schemeClr val="accent2">
                    <a:lumMod val="75000"/>
                  </a:schemeClr>
                </a:solidFill>
              </a:rPr>
              <a:t>One on One Treatment.</a:t>
            </a:r>
            <a:endParaRPr lang="en-US" sz="1500" dirty="0">
              <a:solidFill>
                <a:schemeClr val="accent2">
                  <a:lumMod val="75000"/>
                </a:schemeClr>
              </a:solidFill>
            </a:endParaRPr>
          </a:p>
        </p:txBody>
      </p:sp>
      <p:sp>
        <p:nvSpPr>
          <p:cNvPr id="75" name="Text Placeholder 16"/>
          <p:cNvSpPr>
            <a:spLocks noGrp="1"/>
          </p:cNvSpPr>
          <p:nvPr>
            <p:ph type="body" sz="quarter" idx="4294967295"/>
          </p:nvPr>
        </p:nvSpPr>
        <p:spPr>
          <a:xfrm>
            <a:off x="305012" y="896828"/>
            <a:ext cx="2623965" cy="4639516"/>
          </a:xfrm>
          <a:prstGeom prst="rect">
            <a:avLst/>
          </a:prstGeom>
        </p:spPr>
        <p:txBody>
          <a:bodyPr>
            <a:normAutofit fontScale="77500" lnSpcReduction="20000"/>
          </a:bodyPr>
          <a:lstStyle/>
          <a:p>
            <a:pPr marL="0" indent="0">
              <a:buNone/>
            </a:pPr>
            <a:r>
              <a:rPr lang="en-US" sz="1400" b="1" dirty="0" smtClean="0">
                <a:solidFill>
                  <a:schemeClr val="accent2">
                    <a:lumMod val="75000"/>
                  </a:schemeClr>
                </a:solidFill>
              </a:rPr>
              <a:t>Bespoke Treatment Plans </a:t>
            </a:r>
          </a:p>
          <a:p>
            <a:pPr marL="171450" indent="-171450">
              <a:buFont typeface="Wingdings" panose="05000000000000000000" pitchFamily="2" charset="2"/>
              <a:buChar char="q"/>
            </a:pPr>
            <a:r>
              <a:rPr lang="en-US" sz="1300" dirty="0" smtClean="0"/>
              <a:t>Clinical/Medical staff create bespoke treatment plan</a:t>
            </a:r>
          </a:p>
          <a:p>
            <a:pPr marL="171450" indent="-171450">
              <a:buFont typeface="Wingdings" panose="05000000000000000000" pitchFamily="2" charset="2"/>
              <a:buChar char="q"/>
            </a:pPr>
            <a:r>
              <a:rPr lang="en-US" sz="1300" dirty="0" smtClean="0"/>
              <a:t>Plan Implemented by extremely qualified clinical/medical staff  – NOT ex-addicts</a:t>
            </a:r>
          </a:p>
          <a:p>
            <a:pPr marL="171450" indent="-171450">
              <a:buFont typeface="Wingdings" panose="05000000000000000000" pitchFamily="2" charset="2"/>
              <a:buChar char="q"/>
            </a:pPr>
            <a:r>
              <a:rPr lang="en-US" sz="1300" dirty="0" smtClean="0"/>
              <a:t>One client per bedroom</a:t>
            </a:r>
          </a:p>
          <a:p>
            <a:pPr marL="171450" indent="-171450">
              <a:buFont typeface="Wingdings" panose="05000000000000000000" pitchFamily="2" charset="2"/>
              <a:buChar char="q"/>
            </a:pPr>
            <a:r>
              <a:rPr lang="en-US" sz="1300" dirty="0" smtClean="0"/>
              <a:t>Family involvement with plenty of planned visits</a:t>
            </a:r>
          </a:p>
          <a:p>
            <a:pPr marL="171450" indent="-171450">
              <a:buFont typeface="Wingdings" panose="05000000000000000000" pitchFamily="2" charset="2"/>
              <a:buChar char="q"/>
            </a:pPr>
            <a:r>
              <a:rPr lang="en-US" sz="1300" dirty="0" smtClean="0"/>
              <a:t>Family involvement over secure video links – HIPAA compliant</a:t>
            </a:r>
          </a:p>
          <a:p>
            <a:pPr marL="171450" indent="-171450">
              <a:buFont typeface="Wingdings" panose="05000000000000000000" pitchFamily="2" charset="2"/>
              <a:buChar char="q"/>
            </a:pPr>
            <a:r>
              <a:rPr lang="en-US" sz="1300" dirty="0" smtClean="0"/>
              <a:t>Technical Staff on site</a:t>
            </a:r>
            <a:r>
              <a:rPr lang="en-US" sz="1300" dirty="0"/>
              <a:t> </a:t>
            </a:r>
            <a:r>
              <a:rPr lang="en-US" sz="1300" dirty="0" smtClean="0"/>
              <a:t>setting up secure data, video and audio links – unlimited bandwidth</a:t>
            </a:r>
          </a:p>
          <a:p>
            <a:pPr marL="171450" indent="-171450">
              <a:buFont typeface="Wingdings" panose="05000000000000000000" pitchFamily="2" charset="2"/>
              <a:buChar char="q"/>
            </a:pPr>
            <a:r>
              <a:rPr lang="en-US" sz="1300" dirty="0" smtClean="0"/>
              <a:t>Extremely discrete and private</a:t>
            </a:r>
          </a:p>
          <a:p>
            <a:pPr marL="171450" indent="-171450">
              <a:buFont typeface="Wingdings" panose="05000000000000000000" pitchFamily="2" charset="2"/>
              <a:buChar char="q"/>
            </a:pPr>
            <a:r>
              <a:rPr lang="en-US" sz="1300" dirty="0" smtClean="0"/>
              <a:t>24/7 security</a:t>
            </a:r>
          </a:p>
          <a:p>
            <a:pPr marL="0" indent="0">
              <a:buNone/>
            </a:pPr>
            <a:endParaRPr lang="en-US" sz="1000" dirty="0" smtClean="0"/>
          </a:p>
          <a:p>
            <a:pPr marL="171450" indent="-171450">
              <a:buFont typeface="Wingdings" panose="05000000000000000000" pitchFamily="2" charset="2"/>
              <a:buChar char="q"/>
            </a:pPr>
            <a:endParaRPr lang="en-US" sz="1000" dirty="0" smtClean="0"/>
          </a:p>
          <a:p>
            <a:pPr marL="0" indent="0">
              <a:buNone/>
            </a:pPr>
            <a:r>
              <a:rPr lang="en-US" sz="1400" b="1" dirty="0" smtClean="0">
                <a:solidFill>
                  <a:schemeClr val="accent2">
                    <a:lumMod val="75000"/>
                  </a:schemeClr>
                </a:solidFill>
              </a:rPr>
              <a:t>Site Features</a:t>
            </a:r>
          </a:p>
          <a:p>
            <a:pPr marL="171450" indent="-171450">
              <a:buFont typeface="Wingdings" panose="05000000000000000000" pitchFamily="2" charset="2"/>
              <a:buChar char="q"/>
            </a:pPr>
            <a:r>
              <a:rPr lang="en-US" sz="1300" dirty="0" smtClean="0"/>
              <a:t>3 private bedrooms [1x bed] in each lake house</a:t>
            </a:r>
          </a:p>
          <a:p>
            <a:pPr marL="171450" indent="-171450">
              <a:buFont typeface="Wingdings" panose="05000000000000000000" pitchFamily="2" charset="2"/>
              <a:buChar char="q"/>
            </a:pPr>
            <a:r>
              <a:rPr lang="en-US" sz="1300" dirty="0" smtClean="0"/>
              <a:t>1 master </a:t>
            </a:r>
            <a:r>
              <a:rPr lang="en-US" sz="1300" dirty="0" err="1" smtClean="0"/>
              <a:t>en</a:t>
            </a:r>
            <a:r>
              <a:rPr lang="en-US" sz="1300" dirty="0" smtClean="0"/>
              <a:t>-suite per house</a:t>
            </a:r>
          </a:p>
          <a:p>
            <a:pPr marL="171450" indent="-171450">
              <a:buFont typeface="Wingdings" panose="05000000000000000000" pitchFamily="2" charset="2"/>
              <a:buChar char="q"/>
            </a:pPr>
            <a:r>
              <a:rPr lang="en-US" sz="1300" dirty="0" smtClean="0"/>
              <a:t>Private clinical and medical staff monitoring progress</a:t>
            </a:r>
          </a:p>
          <a:p>
            <a:pPr marL="171450" indent="-171450">
              <a:buFont typeface="Wingdings" panose="05000000000000000000" pitchFamily="2" charset="2"/>
              <a:buChar char="q"/>
            </a:pPr>
            <a:r>
              <a:rPr lang="en-US" sz="1300" dirty="0" smtClean="0"/>
              <a:t>Bass fishing;  kayaking; skiing;  pleasure boating;  private BBQ facilities</a:t>
            </a:r>
          </a:p>
          <a:p>
            <a:pPr marL="171450" indent="-171450">
              <a:buFont typeface="Wingdings" panose="05000000000000000000" pitchFamily="2" charset="2"/>
              <a:buChar char="q"/>
            </a:pPr>
            <a:r>
              <a:rPr lang="en-US" sz="1300" dirty="0" smtClean="0"/>
              <a:t>Client’s tablet allows immediate and constant access to all amenities and staff</a:t>
            </a:r>
          </a:p>
          <a:p>
            <a:pPr marL="171450" indent="-171450">
              <a:buFont typeface="Wingdings" panose="05000000000000000000" pitchFamily="2" charset="2"/>
              <a:buChar char="q"/>
            </a:pPr>
            <a:r>
              <a:rPr lang="en-US" sz="1300" dirty="0" smtClean="0">
                <a:solidFill>
                  <a:schemeClr val="accent2">
                    <a:lumMod val="75000"/>
                  </a:schemeClr>
                </a:solidFill>
              </a:rPr>
              <a:t>Tablet is retained on departure and used to access the Clinical and Medical staff 24/7 [Audio;  Video and Data]</a:t>
            </a:r>
          </a:p>
          <a:p>
            <a:pPr marL="171450" indent="-171450">
              <a:buFont typeface="Wingdings" panose="05000000000000000000" pitchFamily="2" charset="2"/>
              <a:buChar char="q"/>
            </a:pPr>
            <a:r>
              <a:rPr lang="en-US" sz="1300" dirty="0" smtClean="0"/>
              <a:t>Meals prepared by on-site </a:t>
            </a:r>
          </a:p>
          <a:p>
            <a:pPr marL="171450" indent="-171450">
              <a:buFont typeface="Wingdings" panose="05000000000000000000" pitchFamily="2" charset="2"/>
              <a:buChar char="q"/>
            </a:pPr>
            <a:r>
              <a:rPr lang="en-US" sz="1300" dirty="0" smtClean="0"/>
              <a:t>Family pets welcome within reason</a:t>
            </a:r>
          </a:p>
          <a:p>
            <a:pPr marL="171450" indent="-171450">
              <a:buFont typeface="Wingdings" panose="05000000000000000000" pitchFamily="2" charset="2"/>
              <a:buChar char="q"/>
            </a:pPr>
            <a:r>
              <a:rPr lang="en-US" sz="1300" dirty="0" smtClean="0"/>
              <a:t>You are with your own peer group</a:t>
            </a:r>
          </a:p>
          <a:p>
            <a:pPr marL="171450" indent="-171450">
              <a:buFont typeface="Wingdings" panose="05000000000000000000" pitchFamily="2" charset="2"/>
              <a:buChar char="q"/>
            </a:pPr>
            <a:r>
              <a:rPr lang="en-US" sz="1300" dirty="0" smtClean="0"/>
              <a:t>Planet Fitness Membership</a:t>
            </a:r>
          </a:p>
          <a:p>
            <a:pPr marL="0" indent="0">
              <a:buNone/>
            </a:pPr>
            <a:endParaRPr lang="en-US" sz="1000" dirty="0" smtClean="0"/>
          </a:p>
          <a:p>
            <a:pPr marL="548640" lvl="1" indent="-171450">
              <a:buFont typeface="Wingdings" panose="05000000000000000000" pitchFamily="2" charset="2"/>
              <a:buChar char="q"/>
            </a:pPr>
            <a:endParaRPr lang="en-US" dirty="0" smtClean="0"/>
          </a:p>
        </p:txBody>
      </p:sp>
      <p:pic>
        <p:nvPicPr>
          <p:cNvPr id="76" name="Picture 75"/>
          <p:cNvPicPr>
            <a:picLocks noChangeAspect="1"/>
          </p:cNvPicPr>
          <p:nvPr/>
        </p:nvPicPr>
        <p:blipFill>
          <a:blip r:embed="rId29" cstate="print">
            <a:extLst>
              <a:ext uri="{28A0092B-C50C-407E-A947-70E740481C1C}">
                <a14:useLocalDpi xmlns:a14="http://schemas.microsoft.com/office/drawing/2010/main" val="0"/>
              </a:ext>
            </a:extLst>
          </a:blip>
          <a:stretch>
            <a:fillRect/>
          </a:stretch>
        </p:blipFill>
        <p:spPr>
          <a:xfrm>
            <a:off x="7145663" y="5592355"/>
            <a:ext cx="2358909" cy="1303287"/>
          </a:xfrm>
          <a:prstGeom prst="rect">
            <a:avLst/>
          </a:prstGeom>
        </p:spPr>
      </p:pic>
      <p:sp>
        <p:nvSpPr>
          <p:cNvPr id="77" name="Rectangle 26"/>
          <p:cNvSpPr>
            <a:spLocks noChangeArrowheads="1"/>
          </p:cNvSpPr>
          <p:nvPr/>
        </p:nvSpPr>
        <p:spPr bwMode="auto">
          <a:xfrm>
            <a:off x="3423054" y="5839467"/>
            <a:ext cx="3315203"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Phone: 205 </a:t>
            </a:r>
            <a:r>
              <a:rPr kumimoji="0" lang="en-US" altLang="en-US" sz="1200" b="0" i="0" u="none" strike="noStrike" cap="none" normalizeH="0" baseline="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287 5951 [24hrs]</a:t>
            </a:r>
            <a:endParaRPr kumimoji="0" lang="en-US" altLang="en-US" sz="12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Cell: 205 222 6298</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smtClean="0">
                <a:ln>
                  <a:noFill/>
                </a:ln>
                <a:solidFill>
                  <a:schemeClr val="tx1"/>
                </a:solidFill>
                <a:effectLst/>
                <a:latin typeface="Arial" panose="020B0604020202020204" pitchFamily="34" charset="0"/>
                <a:ea typeface="Candara" panose="020E0502030303020204" pitchFamily="34" charset="0"/>
                <a:cs typeface="Arial" panose="020B0604020202020204" pitchFamily="34" charset="0"/>
              </a:rPr>
              <a:t> </a:t>
            </a:r>
            <a:r>
              <a:rPr lang="en-US" altLang="en-US" sz="1200" dirty="0" err="1" smtClean="0">
                <a:solidFill>
                  <a:schemeClr val="accent2"/>
                </a:solidFill>
                <a:latin typeface="Arial" panose="020B0604020202020204" pitchFamily="34" charset="0"/>
                <a:ea typeface="Candara" panose="020E0502030303020204" pitchFamily="34" charset="0"/>
                <a:cs typeface="Arial" panose="020B0604020202020204" pitchFamily="34" charset="0"/>
              </a:rPr>
              <a:t>Info@ccchealth.care</a:t>
            </a:r>
            <a:endParaRPr kumimoji="0" lang="en-US" altLang="en-US" sz="1200" b="0" i="0" u="none" strike="noStrike" cap="none" normalizeH="0" baseline="0" dirty="0" smtClean="0">
              <a:ln>
                <a:noFill/>
              </a:ln>
              <a:solidFill>
                <a:schemeClr val="accent2"/>
              </a:solidFill>
              <a:effectLst/>
              <a:latin typeface="Arial" panose="020B0604020202020204" pitchFamily="34" charset="0"/>
              <a:ea typeface="Candara" panose="020E0502030303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200" dirty="0">
              <a:latin typeface="Arial" panose="020B060402020202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CCC is a registered and Licensed State of Alabama Mental Health Facility</a:t>
            </a:r>
            <a:endParaRPr kumimoji="0" lang="en-US" altLang="en-US" sz="1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71253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7"/>
          </p:nvPr>
        </p:nvSpPr>
        <p:spPr>
          <a:xfrm>
            <a:off x="3860714" y="179230"/>
            <a:ext cx="2428875" cy="454152"/>
          </a:xfrm>
        </p:spPr>
        <p:txBody>
          <a:bodyPr/>
          <a:lstStyle/>
          <a:p>
            <a:r>
              <a:rPr lang="en-US" sz="1100" dirty="0" smtClean="0">
                <a:solidFill>
                  <a:schemeClr val="accent2">
                    <a:lumMod val="75000"/>
                  </a:schemeClr>
                </a:solidFill>
                <a:latin typeface="+mn-lt"/>
              </a:rPr>
              <a:t>Lakeside Treatment;  Lakeside Living;  Lakeside Wellbeing</a:t>
            </a:r>
            <a:endParaRPr lang="en-US" sz="1100" dirty="0">
              <a:solidFill>
                <a:schemeClr val="accent2">
                  <a:lumMod val="75000"/>
                </a:schemeClr>
              </a:solidFill>
              <a:latin typeface="+mn-lt"/>
            </a:endParaRPr>
          </a:p>
        </p:txBody>
      </p:sp>
      <p:sp>
        <p:nvSpPr>
          <p:cNvPr id="7" name="Text Placeholder 6"/>
          <p:cNvSpPr>
            <a:spLocks noGrp="1"/>
          </p:cNvSpPr>
          <p:nvPr>
            <p:ph type="body" sz="quarter" idx="18"/>
          </p:nvPr>
        </p:nvSpPr>
        <p:spPr>
          <a:xfrm>
            <a:off x="3862539" y="604508"/>
            <a:ext cx="2428875" cy="1079263"/>
          </a:xfrm>
        </p:spPr>
        <p:txBody>
          <a:bodyPr/>
          <a:lstStyle/>
          <a:p>
            <a:pPr algn="just"/>
            <a:r>
              <a:rPr lang="en-US" dirty="0" smtClean="0"/>
              <a:t>18 private Rooms; Six Stunning Homes with a private chef;  4 Acres of private land; Medical,  Clinical and Psychiatric Staffing on Site; lakeside sports and activities in abundance;  Site-Wide Digital Overlay accessed through the client’s personal </a:t>
            </a:r>
            <a:r>
              <a:rPr lang="en-US" dirty="0" err="1" smtClean="0"/>
              <a:t>ClientWeave</a:t>
            </a:r>
            <a:r>
              <a:rPr lang="en-US" dirty="0" smtClean="0"/>
              <a:t> Tablet.</a:t>
            </a:r>
            <a:endParaRPr lang="en-US" dirty="0"/>
          </a:p>
        </p:txBody>
      </p:sp>
      <p:sp>
        <p:nvSpPr>
          <p:cNvPr id="8" name="Text Placeholder 7"/>
          <p:cNvSpPr>
            <a:spLocks noGrp="1"/>
          </p:cNvSpPr>
          <p:nvPr>
            <p:ph type="body" sz="quarter" idx="23"/>
          </p:nvPr>
        </p:nvSpPr>
        <p:spPr>
          <a:xfrm>
            <a:off x="3825909" y="2027360"/>
            <a:ext cx="2428875" cy="1384504"/>
          </a:xfrm>
        </p:spPr>
        <p:txBody>
          <a:bodyPr/>
          <a:lstStyle/>
          <a:p>
            <a:r>
              <a:rPr lang="en-US" dirty="0" smtClean="0"/>
              <a:t>Unlimited data enables an ultra secure site-wide 200Mbit wireless intranet and internet access.  Never leave work or family behind.</a:t>
            </a:r>
            <a:endParaRPr lang="en-US" dirty="0"/>
          </a:p>
        </p:txBody>
      </p:sp>
      <p:sp>
        <p:nvSpPr>
          <p:cNvPr id="18" name="Rectangle 24"/>
          <p:cNvSpPr>
            <a:spLocks noChangeArrowheads="1"/>
          </p:cNvSpPr>
          <p:nvPr/>
        </p:nvSpPr>
        <p:spPr bwMode="auto">
          <a:xfrm>
            <a:off x="720104" y="327025"/>
            <a:ext cx="10058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44360" tIns="914112" rIns="558624" bIns="0" numCol="1" anchor="ctr" anchorCtr="0" compatLnSpc="1">
            <a:prstTxWarp prst="textNoShape">
              <a:avLst/>
            </a:prstTxWarp>
            <a:spAutoFit/>
          </a:bodyPr>
          <a:lstStyle/>
          <a:p>
            <a:endParaRPr lang="en-US"/>
          </a:p>
        </p:txBody>
      </p:sp>
      <p:sp>
        <p:nvSpPr>
          <p:cNvPr id="19" name="Rectangle 25"/>
          <p:cNvSpPr>
            <a:spLocks noChangeArrowheads="1"/>
          </p:cNvSpPr>
          <p:nvPr/>
        </p:nvSpPr>
        <p:spPr bwMode="auto">
          <a:xfrm>
            <a:off x="152400" y="60960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28" name="Picture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4825" y="2106877"/>
            <a:ext cx="2965315" cy="2233684"/>
          </a:xfrm>
          <a:prstGeom prst="rect">
            <a:avLst/>
          </a:prstGeom>
        </p:spPr>
      </p:pic>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2718" y="3694573"/>
            <a:ext cx="2822498" cy="1592608"/>
          </a:xfrm>
          <a:prstGeom prst="rect">
            <a:avLst/>
          </a:prstGeom>
        </p:spPr>
      </p:pic>
      <p:pic>
        <p:nvPicPr>
          <p:cNvPr id="31" name="Picture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25909" y="5549347"/>
            <a:ext cx="2799307" cy="1745292"/>
          </a:xfrm>
          <a:prstGeom prst="rect">
            <a:avLst/>
          </a:prstGeom>
        </p:spPr>
      </p:pic>
      <p:pic>
        <p:nvPicPr>
          <p:cNvPr id="3072" name="Picture 307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4825" y="4678963"/>
            <a:ext cx="2950465" cy="2615675"/>
          </a:xfrm>
          <a:prstGeom prst="rect">
            <a:avLst/>
          </a:prstGeom>
        </p:spPr>
      </p:pic>
      <p:sp>
        <p:nvSpPr>
          <p:cNvPr id="39" name="Text Placeholder 21"/>
          <p:cNvSpPr>
            <a:spLocks noGrp="1"/>
          </p:cNvSpPr>
          <p:nvPr>
            <p:ph type="body" sz="quarter" idx="13"/>
          </p:nvPr>
        </p:nvSpPr>
        <p:spPr>
          <a:xfrm>
            <a:off x="7297363" y="160052"/>
            <a:ext cx="2450816" cy="3179505"/>
          </a:xfrm>
        </p:spPr>
        <p:txBody>
          <a:bodyPr/>
          <a:lstStyle/>
          <a:p>
            <a:pPr>
              <a:spcBef>
                <a:spcPts val="600"/>
              </a:spcBef>
            </a:pPr>
            <a:r>
              <a:rPr lang="en-US" b="1" dirty="0" err="1" smtClean="0">
                <a:solidFill>
                  <a:schemeClr val="accent2">
                    <a:lumMod val="75000"/>
                  </a:schemeClr>
                </a:solidFill>
              </a:rPr>
              <a:t>ClientWeave</a:t>
            </a:r>
            <a:r>
              <a:rPr lang="en-US" b="1" dirty="0" smtClean="0">
                <a:solidFill>
                  <a:schemeClr val="accent2">
                    <a:lumMod val="75000"/>
                  </a:schemeClr>
                </a:solidFill>
              </a:rPr>
              <a:t> Overview</a:t>
            </a:r>
          </a:p>
          <a:p>
            <a:pPr>
              <a:spcBef>
                <a:spcPts val="600"/>
              </a:spcBef>
            </a:pPr>
            <a:r>
              <a:rPr lang="en-US" dirty="0" smtClean="0"/>
              <a:t>The </a:t>
            </a:r>
            <a:r>
              <a:rPr lang="en-US" dirty="0"/>
              <a:t>judiciary module is basically a ‘pleading’ system between the CCC </a:t>
            </a:r>
            <a:r>
              <a:rPr lang="en-US" dirty="0" smtClean="0"/>
              <a:t>Behavioral Health facility </a:t>
            </a:r>
            <a:r>
              <a:rPr lang="en-US" dirty="0"/>
              <a:t>and the disparate </a:t>
            </a:r>
            <a:r>
              <a:rPr lang="en-US" dirty="0" smtClean="0"/>
              <a:t>courts in Alabama and the adjoining States.</a:t>
            </a:r>
          </a:p>
          <a:p>
            <a:pPr>
              <a:spcBef>
                <a:spcPts val="600"/>
              </a:spcBef>
            </a:pPr>
            <a:r>
              <a:rPr lang="en-US" dirty="0" smtClean="0"/>
              <a:t>A </a:t>
            </a:r>
            <a:r>
              <a:rPr lang="en-US" dirty="0" err="1" smtClean="0"/>
              <a:t>ClientWeave</a:t>
            </a:r>
            <a:r>
              <a:rPr lang="en-US" dirty="0" smtClean="0"/>
              <a:t> </a:t>
            </a:r>
            <a:r>
              <a:rPr lang="en-US" dirty="0" smtClean="0"/>
              <a:t>tablet </a:t>
            </a:r>
            <a:r>
              <a:rPr lang="en-US" dirty="0"/>
              <a:t>connects through to CCC from the court or court chambers. Court papers are transferred to CCC over a </a:t>
            </a:r>
            <a:r>
              <a:rPr lang="en-US" dirty="0" smtClean="0"/>
              <a:t>HIPAA </a:t>
            </a:r>
            <a:r>
              <a:rPr lang="en-US" dirty="0"/>
              <a:t>compliant secure data, video and audio link established between the court and the </a:t>
            </a:r>
            <a:r>
              <a:rPr lang="en-US" dirty="0" smtClean="0"/>
              <a:t>CCC Clinical and/or Medical staff. </a:t>
            </a:r>
            <a:r>
              <a:rPr lang="en-US" dirty="0"/>
              <a:t>The client is given a choice, after passing protocol checks, of attending therapy </a:t>
            </a:r>
            <a:r>
              <a:rPr lang="en-US" dirty="0" smtClean="0"/>
              <a:t>at CCC or not. </a:t>
            </a:r>
            <a:r>
              <a:rPr lang="en-US" dirty="0"/>
              <a:t/>
            </a:r>
            <a:br>
              <a:rPr lang="en-US" dirty="0"/>
            </a:br>
            <a:endParaRPr lang="en-US" dirty="0" smtClean="0"/>
          </a:p>
          <a:p>
            <a:pPr>
              <a:spcBef>
                <a:spcPts val="600"/>
              </a:spcBef>
            </a:pPr>
            <a:r>
              <a:rPr lang="en-US" sz="1100" b="1" dirty="0" smtClean="0">
                <a:solidFill>
                  <a:schemeClr val="accent2">
                    <a:lumMod val="75000"/>
                  </a:schemeClr>
                </a:solidFill>
              </a:rPr>
              <a:t>Effective and Bespoke Treatment </a:t>
            </a:r>
            <a:r>
              <a:rPr lang="en-US" b="1" dirty="0" smtClean="0">
                <a:solidFill>
                  <a:schemeClr val="accent2">
                    <a:lumMod val="75000"/>
                  </a:schemeClr>
                </a:solidFill>
              </a:rPr>
              <a:t> </a:t>
            </a:r>
            <a:r>
              <a:rPr lang="en-US" b="1" dirty="0">
                <a:solidFill>
                  <a:schemeClr val="accent2">
                    <a:lumMod val="75000"/>
                  </a:schemeClr>
                </a:solidFill>
              </a:rPr>
              <a:t/>
            </a:r>
            <a:br>
              <a:rPr lang="en-US" b="1" dirty="0">
                <a:solidFill>
                  <a:schemeClr val="accent2">
                    <a:lumMod val="75000"/>
                  </a:schemeClr>
                </a:solidFill>
              </a:rPr>
            </a:br>
            <a:r>
              <a:rPr lang="en-US" dirty="0"/>
              <a:t>The issue that the courts in general have is that conventional treatment open to the courts simply do not seem to establish a treatment pattern that results in a high success rate. That is, the resistivity of the client to issues that caused the initial downfall has not improved post treatment resulting in a 'repeat offender' label being applied. </a:t>
            </a:r>
            <a:endParaRPr lang="en-US" dirty="0" smtClean="0"/>
          </a:p>
          <a:p>
            <a:pPr>
              <a:spcBef>
                <a:spcPts val="600"/>
              </a:spcBef>
            </a:pPr>
            <a:r>
              <a:rPr lang="en-US" dirty="0" smtClean="0"/>
              <a:t>We </a:t>
            </a:r>
            <a:r>
              <a:rPr lang="en-US" dirty="0"/>
              <a:t>anticipate an improvement from this circa 5% success rate through intense treatment plans bespoke to each a client; a low ratio of clients to clinical &amp; medical staff; an environment conducive to treatment and recovery and a peer group that facilitates the divesting of the stigmata associated with </a:t>
            </a:r>
            <a:r>
              <a:rPr lang="en-US" dirty="0" smtClean="0"/>
              <a:t>their experience. </a:t>
            </a:r>
          </a:p>
          <a:p>
            <a:pPr>
              <a:spcBef>
                <a:spcPts val="600"/>
              </a:spcBef>
            </a:pPr>
            <a:r>
              <a:rPr lang="en-US" dirty="0" smtClean="0"/>
              <a:t>Weekly reports, are sent back into the court from CCC on the clients improvements as therapy is applied.  These </a:t>
            </a:r>
            <a:r>
              <a:rPr lang="en-US" dirty="0" smtClean="0"/>
              <a:t>are in the form of </a:t>
            </a:r>
            <a:r>
              <a:rPr lang="en-US" dirty="0" smtClean="0"/>
              <a:t>video,  audio and data.  </a:t>
            </a:r>
            <a:r>
              <a:rPr lang="en-US" dirty="0"/>
              <a:t/>
            </a:r>
            <a:br>
              <a:rPr lang="en-US" dirty="0"/>
            </a:br>
            <a:endParaRPr lang="en-US" i="1" dirty="0" smtClean="0">
              <a:solidFill>
                <a:schemeClr val="accent2">
                  <a:lumMod val="75000"/>
                </a:schemeClr>
              </a:solidFill>
            </a:endParaRPr>
          </a:p>
          <a:p>
            <a:endParaRPr lang="en-US" sz="1500" i="1" dirty="0">
              <a:solidFill>
                <a:schemeClr val="accent2">
                  <a:lumMod val="75000"/>
                </a:schemeClr>
              </a:solidFill>
            </a:endParaRPr>
          </a:p>
          <a:p>
            <a:endParaRPr lang="en-US" sz="1500" i="1" dirty="0" smtClean="0">
              <a:solidFill>
                <a:schemeClr val="accent2">
                  <a:lumMod val="75000"/>
                </a:schemeClr>
              </a:solidFill>
            </a:endParaRPr>
          </a:p>
          <a:p>
            <a:endParaRPr lang="en-US" sz="1500" i="1" dirty="0">
              <a:solidFill>
                <a:schemeClr val="accent2">
                  <a:lumMod val="75000"/>
                </a:schemeClr>
              </a:solidFill>
            </a:endParaRPr>
          </a:p>
          <a:p>
            <a:endParaRPr lang="en-US" dirty="0" smtClean="0"/>
          </a:p>
          <a:p>
            <a:pPr lvl="0"/>
            <a:endParaRPr lang="en-US" dirty="0" smtClean="0"/>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13967" y="4960257"/>
            <a:ext cx="1407102" cy="990600"/>
          </a:xfrm>
          <a:prstGeom prst="rect">
            <a:avLst/>
          </a:prstGeom>
        </p:spPr>
      </p:pic>
      <p:pic>
        <p:nvPicPr>
          <p:cNvPr id="36" name="Picture 3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1000" y="0"/>
            <a:ext cx="2703102" cy="1493452"/>
          </a:xfrm>
          <a:prstGeom prst="rect">
            <a:avLst/>
          </a:prstGeom>
        </p:spPr>
      </p:pic>
      <p:sp>
        <p:nvSpPr>
          <p:cNvPr id="2" name="TextBox 1"/>
          <p:cNvSpPr txBox="1"/>
          <p:nvPr/>
        </p:nvSpPr>
        <p:spPr>
          <a:xfrm>
            <a:off x="152400" y="1144139"/>
            <a:ext cx="3331168" cy="553998"/>
          </a:xfrm>
          <a:prstGeom prst="rect">
            <a:avLst/>
          </a:prstGeom>
          <a:noFill/>
        </p:spPr>
        <p:txBody>
          <a:bodyPr wrap="none" rtlCol="0">
            <a:spAutoFit/>
          </a:bodyPr>
          <a:lstStyle/>
          <a:p>
            <a:pPr algn="ctr"/>
            <a:r>
              <a:rPr lang="en-US" sz="1500" i="1" dirty="0" smtClean="0">
                <a:solidFill>
                  <a:schemeClr val="accent2">
                    <a:lumMod val="75000"/>
                  </a:schemeClr>
                </a:solidFill>
              </a:rPr>
              <a:t>Networking </a:t>
            </a:r>
            <a:r>
              <a:rPr lang="en-US" sz="1500" i="1" dirty="0" smtClean="0">
                <a:solidFill>
                  <a:schemeClr val="accent2">
                    <a:lumMod val="75000"/>
                  </a:schemeClr>
                </a:solidFill>
              </a:rPr>
              <a:t>underpins our </a:t>
            </a:r>
          </a:p>
          <a:p>
            <a:r>
              <a:rPr lang="en-US" sz="1500" i="1" dirty="0" err="1" smtClean="0">
                <a:solidFill>
                  <a:schemeClr val="accent2">
                    <a:lumMod val="75000"/>
                  </a:schemeClr>
                </a:solidFill>
              </a:rPr>
              <a:t>ClientWeave</a:t>
            </a:r>
            <a:r>
              <a:rPr lang="en-US" sz="1500" i="1" dirty="0" smtClean="0">
                <a:solidFill>
                  <a:schemeClr val="accent2">
                    <a:lumMod val="75000"/>
                  </a:schemeClr>
                </a:solidFill>
              </a:rPr>
              <a:t> strategy and functionality</a:t>
            </a:r>
            <a:r>
              <a:rPr lang="en-US" sz="1500" i="1" dirty="0" smtClean="0">
                <a:solidFill>
                  <a:srgbClr val="C00000"/>
                </a:solidFill>
              </a:rPr>
              <a:t> </a:t>
            </a:r>
            <a:endParaRPr lang="en-US" sz="1500" i="1" dirty="0">
              <a:solidFill>
                <a:srgbClr val="C00000"/>
              </a:solidFill>
            </a:endParaRPr>
          </a:p>
        </p:txBody>
      </p:sp>
    </p:spTree>
    <p:extLst>
      <p:ext uri="{BB962C8B-B14F-4D97-AF65-F5344CB8AC3E}">
        <p14:creationId xmlns:p14="http://schemas.microsoft.com/office/powerpoint/2010/main" val="3243795844"/>
      </p:ext>
    </p:extLst>
  </p:cSld>
  <p:clrMapOvr>
    <a:masterClrMapping/>
  </p:clrMapOvr>
</p:sld>
</file>

<file path=ppt/theme/theme1.xml><?xml version="1.0" encoding="utf-8"?>
<a:theme xmlns:a="http://schemas.openxmlformats.org/drawingml/2006/main" name="BrochureColor">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8164C57-B46C-4088-AC90-B7208082F2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Business tri-fold brochure</Template>
  <TotalTime>0</TotalTime>
  <Words>422</Words>
  <Application>Microsoft Office PowerPoint</Application>
  <PresentationFormat>Custom</PresentationFormat>
  <Paragraphs>50</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Cambria</vt:lpstr>
      <vt:lpstr>Candara</vt:lpstr>
      <vt:lpstr>Estrangelo Edessa</vt:lpstr>
      <vt:lpstr>Wingdings</vt:lpstr>
      <vt:lpstr>BrochureColor</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2017-03-01T17:23:29Z</dcterms:created>
  <dcterms:modified xsi:type="dcterms:W3CDTF">2018-07-07T21:33:06Z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TC031128309991</vt:lpwstr>
  </property>
</Properties>
</file>