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3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89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76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4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8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21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9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5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09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4051-D48F-C548-975F-CAB79C626EFB}" type="datetimeFigureOut">
              <a:rPr lang="es-ES" smtClean="0"/>
              <a:t>7/9/18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8EFF4-1E08-6648-9AEB-C22C95AD4C8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16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77" y="938351"/>
            <a:ext cx="6083309" cy="188996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8067" y="3479665"/>
            <a:ext cx="5562308" cy="178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307" y="3370534"/>
            <a:ext cx="4614625" cy="274438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175" y="498965"/>
            <a:ext cx="5447741" cy="243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9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9158" y="733289"/>
            <a:ext cx="3498697" cy="314168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309" y="3966636"/>
            <a:ext cx="5069887" cy="24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5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0545" y="1770501"/>
            <a:ext cx="3797804" cy="332307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888" y="1770501"/>
            <a:ext cx="3912657" cy="332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1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335" y="327351"/>
            <a:ext cx="5740400" cy="2413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9253" y="2832009"/>
            <a:ext cx="6350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9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910" y="5067584"/>
            <a:ext cx="2645853" cy="1804494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2305" y="5124215"/>
            <a:ext cx="2361695" cy="174786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" y="5067584"/>
            <a:ext cx="2268218" cy="180449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3865" y="1"/>
            <a:ext cx="2346482" cy="15843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" y="1"/>
            <a:ext cx="2345702" cy="158437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7017" y="0"/>
            <a:ext cx="2111536" cy="162425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7558" y="2"/>
            <a:ext cx="2304413" cy="162425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82803" y="5067584"/>
            <a:ext cx="2417342" cy="180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03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204" y="1140110"/>
            <a:ext cx="2772205" cy="163070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9590" y="2202940"/>
            <a:ext cx="3124200" cy="21336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05" y="2933062"/>
            <a:ext cx="2544846" cy="158813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4409" y="4521199"/>
            <a:ext cx="3149600" cy="21336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9590" y="0"/>
            <a:ext cx="3304410" cy="220294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166" y="4597400"/>
            <a:ext cx="3708400" cy="2032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366631"/>
            <a:ext cx="2390974" cy="215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190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Macintosh PowerPoint</Application>
  <PresentationFormat>Presentación en pantalla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Yashim Zavaleta</dc:creator>
  <cp:lastModifiedBy>Yashim Zavaleta</cp:lastModifiedBy>
  <cp:revision>4</cp:revision>
  <dcterms:created xsi:type="dcterms:W3CDTF">2018-09-07T09:29:42Z</dcterms:created>
  <dcterms:modified xsi:type="dcterms:W3CDTF">2018-09-07T10:06:35Z</dcterms:modified>
</cp:coreProperties>
</file>