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6" d="100"/>
          <a:sy n="76" d="100"/>
        </p:scale>
        <p:origin x="-19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990E8-5593-5047-B154-2119886252C6}" type="datetimeFigureOut">
              <a:rPr lang="en-US" smtClean="0"/>
              <a:t>9/22/18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64A0C-EB6C-7043-AB6B-29C5ECEA8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510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990E8-5593-5047-B154-2119886252C6}" type="datetimeFigureOut">
              <a:rPr lang="en-US" smtClean="0"/>
              <a:t>9/22/18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64A0C-EB6C-7043-AB6B-29C5ECEA8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877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990E8-5593-5047-B154-2119886252C6}" type="datetimeFigureOut">
              <a:rPr lang="en-US" smtClean="0"/>
              <a:t>9/22/18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64A0C-EB6C-7043-AB6B-29C5ECEA8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516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990E8-5593-5047-B154-2119886252C6}" type="datetimeFigureOut">
              <a:rPr lang="en-US" smtClean="0"/>
              <a:t>9/22/18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64A0C-EB6C-7043-AB6B-29C5ECEA8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733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990E8-5593-5047-B154-2119886252C6}" type="datetimeFigureOut">
              <a:rPr lang="en-US" smtClean="0"/>
              <a:t>9/22/18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64A0C-EB6C-7043-AB6B-29C5ECEA8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376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990E8-5593-5047-B154-2119886252C6}" type="datetimeFigureOut">
              <a:rPr lang="en-US" smtClean="0"/>
              <a:t>9/22/18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64A0C-EB6C-7043-AB6B-29C5ECEA8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536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990E8-5593-5047-B154-2119886252C6}" type="datetimeFigureOut">
              <a:rPr lang="en-US" smtClean="0"/>
              <a:t>9/22/18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64A0C-EB6C-7043-AB6B-29C5ECEA8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232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990E8-5593-5047-B154-2119886252C6}" type="datetimeFigureOut">
              <a:rPr lang="en-US" smtClean="0"/>
              <a:t>9/22/18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64A0C-EB6C-7043-AB6B-29C5ECEA8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716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990E8-5593-5047-B154-2119886252C6}" type="datetimeFigureOut">
              <a:rPr lang="en-US" smtClean="0"/>
              <a:t>9/22/18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64A0C-EB6C-7043-AB6B-29C5ECEA8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747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990E8-5593-5047-B154-2119886252C6}" type="datetimeFigureOut">
              <a:rPr lang="en-US" smtClean="0"/>
              <a:t>9/22/18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64A0C-EB6C-7043-AB6B-29C5ECEA8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922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990E8-5593-5047-B154-2119886252C6}" type="datetimeFigureOut">
              <a:rPr lang="en-US" smtClean="0"/>
              <a:t>9/22/18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64A0C-EB6C-7043-AB6B-29C5ECEA8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755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990E8-5593-5047-B154-2119886252C6}" type="datetimeFigureOut">
              <a:rPr lang="en-US" smtClean="0"/>
              <a:t>9/22/18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764A0C-EB6C-7043-AB6B-29C5ECEA8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725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5280044" y="5151271"/>
            <a:ext cx="3679515" cy="1621021"/>
            <a:chOff x="5051864" y="4946115"/>
            <a:chExt cx="4276578" cy="1726819"/>
          </a:xfrm>
        </p:grpSpPr>
        <p:pic>
          <p:nvPicPr>
            <p:cNvPr id="6" name="Picture 5" descr="Logo.jp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51865" y="4946115"/>
              <a:ext cx="4092136" cy="1357488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5051864" y="6303602"/>
              <a:ext cx="42765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 smtClean="0">
                  <a:latin typeface="Avenir Book"/>
                  <a:cs typeface="Avenir Book"/>
                </a:rPr>
                <a:t>Advancing Thinking Through Writing</a:t>
              </a:r>
              <a:endParaRPr lang="en-US" sz="1600" b="1" dirty="0">
                <a:latin typeface="Avenir Book"/>
                <a:cs typeface="Avenir Book"/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-1" y="3122449"/>
            <a:ext cx="91014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660066"/>
                </a:solidFill>
                <a:latin typeface="Avenir Book"/>
                <a:cs typeface="Avenir Book"/>
              </a:rPr>
              <a:t>Enroll at </a:t>
            </a:r>
            <a:r>
              <a:rPr lang="en-US" sz="2000" b="1" dirty="0" err="1" smtClean="0">
                <a:solidFill>
                  <a:srgbClr val="660066"/>
                </a:solidFill>
                <a:latin typeface="Avenir Book"/>
                <a:cs typeface="Avenir Book"/>
              </a:rPr>
              <a:t>thewritingrevolution.org</a:t>
            </a:r>
            <a:r>
              <a:rPr lang="en-US" sz="2000" b="1" dirty="0" smtClean="0">
                <a:solidFill>
                  <a:srgbClr val="660066"/>
                </a:solidFill>
                <a:latin typeface="Avenir Book"/>
                <a:cs typeface="Avenir Book"/>
              </a:rPr>
              <a:t>/courses </a:t>
            </a:r>
            <a:endParaRPr lang="en-US" sz="2000" b="1" dirty="0">
              <a:solidFill>
                <a:srgbClr val="660066"/>
              </a:solidFill>
              <a:latin typeface="Avenir Book"/>
              <a:cs typeface="Avenir Book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00055"/>
            <a:ext cx="91439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660066"/>
                </a:solidFill>
                <a:latin typeface="Avenir Book"/>
                <a:cs typeface="Avenir Book"/>
              </a:rPr>
              <a:t>Advance Your Students’ Thinking Through Writing</a:t>
            </a:r>
          </a:p>
          <a:p>
            <a:pPr algn="ctr"/>
            <a:r>
              <a:rPr lang="en-US" sz="2000" b="1" dirty="0" smtClean="0">
                <a:solidFill>
                  <a:srgbClr val="660066"/>
                </a:solidFill>
                <a:latin typeface="Avenir Book"/>
                <a:cs typeface="Avenir Book"/>
              </a:rPr>
              <a:t>Learn to Embed the </a:t>
            </a:r>
            <a:r>
              <a:rPr lang="en-US" sz="2000" b="1" dirty="0" err="1" smtClean="0">
                <a:solidFill>
                  <a:srgbClr val="660066"/>
                </a:solidFill>
                <a:latin typeface="Avenir Book"/>
                <a:cs typeface="Avenir Book"/>
              </a:rPr>
              <a:t>Hochman</a:t>
            </a:r>
            <a:r>
              <a:rPr lang="en-US" sz="2000" b="1" dirty="0" smtClean="0">
                <a:solidFill>
                  <a:srgbClr val="660066"/>
                </a:solidFill>
                <a:latin typeface="Avenir Book"/>
                <a:cs typeface="Avenir Book"/>
              </a:rPr>
              <a:t> Method into any Subject</a:t>
            </a:r>
            <a:endParaRPr lang="en-US" sz="2000" b="1" dirty="0">
              <a:solidFill>
                <a:srgbClr val="660066"/>
              </a:solidFill>
              <a:latin typeface="Avenir Book"/>
              <a:cs typeface="Avenir Book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2536" y="5848962"/>
            <a:ext cx="513725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rgbClr val="660066"/>
                </a:solidFill>
              </a:rPr>
              <a:t>The Writing Revolution is an </a:t>
            </a:r>
          </a:p>
          <a:p>
            <a:pPr algn="ctr"/>
            <a:r>
              <a:rPr lang="en-US" b="1" dirty="0" smtClean="0">
                <a:solidFill>
                  <a:srgbClr val="660066"/>
                </a:solidFill>
              </a:rPr>
              <a:t>Approved Provider of CTLE Credits.</a:t>
            </a:r>
            <a:br>
              <a:rPr lang="en-US" b="1" dirty="0" smtClean="0">
                <a:solidFill>
                  <a:srgbClr val="660066"/>
                </a:solidFill>
              </a:rPr>
            </a:br>
            <a:endParaRPr lang="en-US" b="1" dirty="0" smtClean="0">
              <a:solidFill>
                <a:srgbClr val="660066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4220263"/>
            <a:ext cx="91439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latin typeface="Avenir Book"/>
                <a:cs typeface="Avenir Book"/>
              </a:rPr>
              <a:t>Register Early Before Courses Reach Capacity</a:t>
            </a:r>
            <a:br>
              <a:rPr lang="en-US" sz="1400" b="1" dirty="0" smtClean="0">
                <a:latin typeface="Avenir Book"/>
                <a:cs typeface="Avenir Book"/>
              </a:rPr>
            </a:br>
            <a:r>
              <a:rPr lang="en-US" sz="1400" b="1" dirty="0" smtClean="0">
                <a:latin typeface="Avenir Book"/>
                <a:cs typeface="Avenir Book"/>
              </a:rPr>
              <a:t> </a:t>
            </a:r>
            <a:endParaRPr lang="en-US" sz="1400" b="1" dirty="0">
              <a:latin typeface="Avenir Book"/>
              <a:cs typeface="Avenir Book"/>
            </a:endParaRPr>
          </a:p>
          <a:p>
            <a:pPr algn="ctr"/>
            <a:r>
              <a:rPr lang="en-US" sz="1400" dirty="0" smtClean="0">
                <a:latin typeface="Avenir Book"/>
                <a:cs typeface="Avenir Book"/>
              </a:rPr>
              <a:t>10% Discount with the Code: AFT</a:t>
            </a:r>
            <a:endParaRPr lang="en-US" sz="1400" dirty="0" smtClean="0">
              <a:latin typeface="Avenir Book"/>
              <a:cs typeface="Avenir Book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903209"/>
            <a:ext cx="9101463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Avenir Book"/>
                <a:cs typeface="Avenir Book"/>
              </a:rPr>
              <a:t/>
            </a:r>
            <a:br>
              <a:rPr lang="en-US" sz="2800" b="1" dirty="0" smtClean="0">
                <a:latin typeface="Avenir Book"/>
                <a:cs typeface="Avenir Book"/>
              </a:rPr>
            </a:br>
            <a:r>
              <a:rPr lang="en-US" sz="2800" b="1" dirty="0" smtClean="0">
                <a:latin typeface="Avenir Book"/>
                <a:cs typeface="Avenir Book"/>
              </a:rPr>
              <a:t>Course Registration</a:t>
            </a:r>
            <a:endParaRPr lang="en-US" dirty="0">
              <a:latin typeface="Avenir Book"/>
              <a:cs typeface="Avenir Book"/>
            </a:endParaRPr>
          </a:p>
          <a:p>
            <a:pPr algn="ctr"/>
            <a:endParaRPr lang="en-US" dirty="0" smtClean="0">
              <a:latin typeface="Avenir Book"/>
              <a:cs typeface="Avenir Book"/>
            </a:endParaRPr>
          </a:p>
          <a:p>
            <a:pPr algn="ctr"/>
            <a:r>
              <a:rPr lang="en-US" dirty="0" smtClean="0">
                <a:latin typeface="Avenir Book"/>
                <a:cs typeface="Avenir Book"/>
              </a:rPr>
              <a:t>Advancing Thinking Through Writing I (Grades 3-12)</a:t>
            </a:r>
            <a:br>
              <a:rPr lang="en-US" dirty="0" smtClean="0">
                <a:latin typeface="Avenir Book"/>
                <a:cs typeface="Avenir Book"/>
              </a:rPr>
            </a:br>
            <a:endParaRPr lang="en-US" dirty="0">
              <a:latin typeface="Avenir Book"/>
              <a:cs typeface="Avenir Book"/>
            </a:endParaRPr>
          </a:p>
          <a:p>
            <a:pPr algn="ctr"/>
            <a:r>
              <a:rPr lang="en-US" dirty="0" smtClean="0">
                <a:latin typeface="Avenir Book"/>
                <a:cs typeface="Avenir Book"/>
              </a:rPr>
              <a:t>Next Courses Begin: October 12 and December 12th  </a:t>
            </a:r>
          </a:p>
          <a:p>
            <a:pPr algn="ctr"/>
            <a:endParaRPr lang="en-US" dirty="0">
              <a:latin typeface="Avenir Book"/>
              <a:cs typeface="Avenir Book"/>
            </a:endParaRPr>
          </a:p>
        </p:txBody>
      </p:sp>
    </p:spTree>
    <p:extLst>
      <p:ext uri="{BB962C8B-B14F-4D97-AF65-F5344CB8AC3E}">
        <p14:creationId xmlns:p14="http://schemas.microsoft.com/office/powerpoint/2010/main" val="8915645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42</Words>
  <Application>Microsoft Macintosh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Jacki Kelly</dc:creator>
  <cp:lastModifiedBy>Jacki Kelly</cp:lastModifiedBy>
  <cp:revision>6</cp:revision>
  <dcterms:created xsi:type="dcterms:W3CDTF">2018-09-23T00:36:49Z</dcterms:created>
  <dcterms:modified xsi:type="dcterms:W3CDTF">2018-09-23T01:56:53Z</dcterms:modified>
</cp:coreProperties>
</file>