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-2016" y="-112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DC5E-BAC0-7940-97D4-24CD9720B8AD}" type="datetimeFigureOut">
              <a:rPr lang="en-US" smtClean="0"/>
              <a:t>14/10/18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90AE-9642-7F4D-AE8B-3EDCB77D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4.4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7" y="274313"/>
            <a:ext cx="4031022" cy="3028599"/>
          </a:xfrm>
          <a:prstGeom prst="rect">
            <a:avLst/>
          </a:prstGeom>
        </p:spPr>
      </p:pic>
      <p:pic>
        <p:nvPicPr>
          <p:cNvPr id="3" name="Picture 2" descr="Screen Shot 2018-10-14 at 15.1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97" y="274313"/>
            <a:ext cx="2855170" cy="3022769"/>
          </a:xfrm>
          <a:prstGeom prst="rect">
            <a:avLst/>
          </a:prstGeom>
        </p:spPr>
      </p:pic>
      <p:pic>
        <p:nvPicPr>
          <p:cNvPr id="4" name="Picture 3" descr="Screen Shot 2018-10-14 at 15.12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9" y="3778570"/>
            <a:ext cx="3917557" cy="2751544"/>
          </a:xfrm>
          <a:prstGeom prst="rect">
            <a:avLst/>
          </a:prstGeom>
        </p:spPr>
      </p:pic>
      <p:pic>
        <p:nvPicPr>
          <p:cNvPr id="5" name="Picture 4" descr="Screen Shot 2018-10-14 at 15.13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28" y="3778570"/>
            <a:ext cx="3653408" cy="30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4.3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" y="602269"/>
            <a:ext cx="3775304" cy="2200295"/>
          </a:xfrm>
          <a:prstGeom prst="rect">
            <a:avLst/>
          </a:prstGeom>
        </p:spPr>
      </p:pic>
      <p:pic>
        <p:nvPicPr>
          <p:cNvPr id="3" name="Picture 2" descr="Screen Shot 2018-10-14 at 14.37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57" y="298543"/>
            <a:ext cx="3507229" cy="2712833"/>
          </a:xfrm>
          <a:prstGeom prst="rect">
            <a:avLst/>
          </a:prstGeom>
        </p:spPr>
      </p:pic>
      <p:pic>
        <p:nvPicPr>
          <p:cNvPr id="4" name="Picture 3" descr="Screen Shot 2018-10-14 at 14.44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" y="3948441"/>
            <a:ext cx="4019216" cy="2471227"/>
          </a:xfrm>
          <a:prstGeom prst="rect">
            <a:avLst/>
          </a:prstGeom>
        </p:spPr>
      </p:pic>
      <p:pic>
        <p:nvPicPr>
          <p:cNvPr id="5" name="Picture 4" descr="Screen Shot 2018-10-14 at 14.45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57" y="3948441"/>
            <a:ext cx="3813651" cy="27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WebCity Networks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Fawaz Taj</dc:creator>
  <cp:lastModifiedBy>Fawaz Taj</cp:lastModifiedBy>
  <cp:revision>1</cp:revision>
  <dcterms:created xsi:type="dcterms:W3CDTF">2018-10-14T14:55:26Z</dcterms:created>
  <dcterms:modified xsi:type="dcterms:W3CDTF">2018-10-14T14:58:40Z</dcterms:modified>
</cp:coreProperties>
</file>