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FF655-E911-3A4C-B2B4-84EC3968C2A7}" type="datetimeFigureOut">
              <a:rPr lang="en-US" smtClean="0"/>
              <a:t>9/21/18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D8E0D-4C97-D346-AD15-1443B2295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59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D8E0D-4C97-D346-AD15-1443B22954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9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9DF7-493E-6645-BDA8-692495FDB023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097E-1C41-2B48-86F7-C94031319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9DF7-493E-6645-BDA8-692495FDB023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097E-1C41-2B48-86F7-C94031319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601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9DF7-493E-6645-BDA8-692495FDB023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097E-1C41-2B48-86F7-C94031319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04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9DF7-493E-6645-BDA8-692495FDB023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097E-1C41-2B48-86F7-C94031319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143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9DF7-493E-6645-BDA8-692495FDB023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097E-1C41-2B48-86F7-C94031319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6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9DF7-493E-6645-BDA8-692495FDB023}" type="datetimeFigureOut">
              <a:rPr lang="en-US" smtClean="0"/>
              <a:t>9/21/18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097E-1C41-2B48-86F7-C94031319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44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9DF7-493E-6645-BDA8-692495FDB023}" type="datetimeFigureOut">
              <a:rPr lang="en-US" smtClean="0"/>
              <a:t>9/21/18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097E-1C41-2B48-86F7-C94031319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94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9DF7-493E-6645-BDA8-692495FDB023}" type="datetimeFigureOut">
              <a:rPr lang="en-US" smtClean="0"/>
              <a:t>9/21/18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097E-1C41-2B48-86F7-C94031319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6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9DF7-493E-6645-BDA8-692495FDB023}" type="datetimeFigureOut">
              <a:rPr lang="en-US" smtClean="0"/>
              <a:t>9/21/18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097E-1C41-2B48-86F7-C94031319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2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9DF7-493E-6645-BDA8-692495FDB023}" type="datetimeFigureOut">
              <a:rPr lang="en-US" smtClean="0"/>
              <a:t>9/21/18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097E-1C41-2B48-86F7-C94031319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62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69DF7-493E-6645-BDA8-692495FDB023}" type="datetimeFigureOut">
              <a:rPr lang="en-US" smtClean="0"/>
              <a:t>9/21/18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7097E-1C41-2B48-86F7-C94031319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8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69DF7-493E-6645-BDA8-692495FDB023}" type="datetimeFigureOut">
              <a:rPr lang="en-US" smtClean="0"/>
              <a:t>9/21/18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7097E-1C41-2B48-86F7-C94031319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13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PrimelightSocialMedia" TargetMode="External"/><Relationship Id="rId4" Type="http://schemas.openxmlformats.org/officeDocument/2006/relationships/hyperlink" Target="https://www.instagram.com/primelightsocialmedia/" TargetMode="External"/><Relationship Id="rId5" Type="http://schemas.openxmlformats.org/officeDocument/2006/relationships/hyperlink" Target="https://www.facebook.com/groups/473157956528611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161" y="1019879"/>
            <a:ext cx="7772400" cy="1470025"/>
          </a:xfrm>
        </p:spPr>
        <p:txBody>
          <a:bodyPr/>
          <a:lstStyle/>
          <a:p>
            <a:r>
              <a:rPr lang="en-US" dirty="0" smtClean="0"/>
              <a:t>Hero Image/Video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2952698"/>
            <a:ext cx="1697345" cy="779430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Courses</a:t>
            </a:r>
          </a:p>
          <a:p>
            <a:endParaRPr lang="en-US" dirty="0"/>
          </a:p>
          <a:p>
            <a:r>
              <a:rPr lang="en-US" dirty="0" smtClean="0"/>
              <a:t>Leads to another page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799251" y="2952698"/>
            <a:ext cx="1697345" cy="779430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In-Person Workshops</a:t>
            </a:r>
          </a:p>
          <a:p>
            <a:endParaRPr lang="en-US" dirty="0"/>
          </a:p>
          <a:p>
            <a:r>
              <a:rPr lang="en-US" dirty="0" smtClean="0"/>
              <a:t>Leads to another page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332728" y="2952698"/>
            <a:ext cx="1697345" cy="779430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1-1 Help</a:t>
            </a:r>
          </a:p>
          <a:p>
            <a:endParaRPr lang="en-US" dirty="0"/>
          </a:p>
          <a:p>
            <a:r>
              <a:rPr lang="en-US" dirty="0" smtClean="0"/>
              <a:t>Leads to another page </a:t>
            </a:r>
          </a:p>
          <a:p>
            <a:r>
              <a:rPr lang="en-US" dirty="0" smtClean="0"/>
              <a:t>(next slide)</a:t>
            </a: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933338" y="136064"/>
            <a:ext cx="5821314" cy="914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Home   About   Clients   Services   Contact   </a:t>
            </a:r>
            <a:r>
              <a:rPr lang="en-US" sz="1600" dirty="0" err="1" smtClean="0"/>
              <a:t>MemberLogIn</a:t>
            </a:r>
            <a:endParaRPr lang="en-US" sz="16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85800" y="391559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/>
              <a:t>CLIENTS</a:t>
            </a:r>
          </a:p>
          <a:p>
            <a:r>
              <a:rPr lang="en-US" sz="1000" i="1" dirty="0" smtClean="0"/>
              <a:t>Need the actual  images here. For each image, </a:t>
            </a:r>
            <a:r>
              <a:rPr lang="en-US" sz="1000" i="1" dirty="0" smtClean="0"/>
              <a:t>, I need a popup when people hover over the image so that text show up:</a:t>
            </a:r>
            <a:endParaRPr lang="en-US" sz="1000" i="1" dirty="0" smtClean="0"/>
          </a:p>
          <a:p>
            <a:r>
              <a:rPr lang="en-US" sz="1000" i="1" dirty="0" smtClean="0"/>
              <a:t> Coca </a:t>
            </a:r>
            <a:r>
              <a:rPr lang="en-US" sz="1000" i="1" dirty="0"/>
              <a:t>C</a:t>
            </a:r>
            <a:r>
              <a:rPr lang="en-US" sz="1000" i="1" dirty="0" smtClean="0"/>
              <a:t>ola: social media strategy, content creation, reporting and analytics.</a:t>
            </a:r>
          </a:p>
          <a:p>
            <a:r>
              <a:rPr lang="en-US" sz="1000" i="1" dirty="0" smtClean="0"/>
              <a:t>Frangelico: </a:t>
            </a:r>
            <a:r>
              <a:rPr lang="en-US" sz="1000" i="1" dirty="0" smtClean="0"/>
              <a:t>social media strategy, content creation, reporting and analytics.</a:t>
            </a:r>
          </a:p>
          <a:p>
            <a:r>
              <a:rPr lang="en-US" sz="1000" i="1" dirty="0" smtClean="0"/>
              <a:t>Sutter Home: social media strategy, content creation, reporting and analytics.</a:t>
            </a:r>
          </a:p>
          <a:p>
            <a:r>
              <a:rPr lang="en-US" sz="1000" i="1" dirty="0" smtClean="0"/>
              <a:t>Whirlpool: </a:t>
            </a:r>
            <a:r>
              <a:rPr lang="en-US" sz="1000" i="1" dirty="0" smtClean="0"/>
              <a:t>social media strategy, content creation, reporting and analytics.</a:t>
            </a:r>
          </a:p>
          <a:p>
            <a:r>
              <a:rPr lang="en-US" sz="1000" i="1" dirty="0" smtClean="0"/>
              <a:t>Tropical Smoothie Café: social media strategy, content creation, reporting and analytics.</a:t>
            </a:r>
          </a:p>
          <a:p>
            <a:r>
              <a:rPr lang="en-US" sz="1000" i="1" dirty="0" err="1" smtClean="0"/>
              <a:t>Daufuskie</a:t>
            </a:r>
            <a:r>
              <a:rPr lang="en-US" sz="1000" i="1" dirty="0"/>
              <a:t> </a:t>
            </a:r>
            <a:r>
              <a:rPr lang="en-US" sz="1000" i="1" dirty="0" smtClean="0"/>
              <a:t>and Vacation Company: </a:t>
            </a:r>
            <a:r>
              <a:rPr lang="en-US" sz="1000" i="1" dirty="0" smtClean="0"/>
              <a:t>social media strategy, content creation, reporting and analytics, Facebook and Instagram Ads</a:t>
            </a:r>
          </a:p>
          <a:p>
            <a:endParaRPr lang="en-US" sz="1000" i="1" dirty="0" smtClean="0"/>
          </a:p>
          <a:p>
            <a:endParaRPr lang="en-US" sz="1000" i="1" dirty="0"/>
          </a:p>
        </p:txBody>
      </p:sp>
      <p:pic>
        <p:nvPicPr>
          <p:cNvPr id="8" name="Picture 7" descr="Screen Shot 2018-09-21 at 2.30.4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599" y="4823120"/>
            <a:ext cx="6754993" cy="186998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042324" y="2361396"/>
            <a:ext cx="1059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SERVICES</a:t>
            </a:r>
            <a:endParaRPr lang="en-US" dirty="0" smtClean="0"/>
          </a:p>
        </p:txBody>
      </p:sp>
      <p:pic>
        <p:nvPicPr>
          <p:cNvPr id="10" name="Picture 9" descr="Screen Shot 2018-09-11 at 5.31.3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81891" cy="119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496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1-1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3348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What stage of your business are you?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2745351"/>
            <a:ext cx="2675014" cy="2378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i="1" dirty="0" smtClean="0"/>
              <a:t>Startup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 smtClean="0"/>
              <a:t>(leads to another page)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88601" y="2789037"/>
            <a:ext cx="2675014" cy="2378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i="1" dirty="0" smtClean="0"/>
              <a:t>Growth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 smtClean="0"/>
              <a:t>(leads to another page)</a:t>
            </a:r>
          </a:p>
          <a:p>
            <a:pPr marL="0" indent="0" algn="ctr">
              <a:buNone/>
            </a:pPr>
            <a:endParaRPr lang="en-US" i="1" dirty="0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763615" y="2802945"/>
            <a:ext cx="2675014" cy="2378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i="1" dirty="0" smtClean="0"/>
              <a:t>Scale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 smtClean="0"/>
              <a:t>(leads to another page)</a:t>
            </a:r>
          </a:p>
          <a:p>
            <a:pPr marL="0" indent="0" algn="ctr">
              <a:buNone/>
            </a:pPr>
            <a:endParaRPr lang="en-US" i="1" dirty="0" smtClean="0"/>
          </a:p>
        </p:txBody>
      </p:sp>
      <p:sp>
        <p:nvSpPr>
          <p:cNvPr id="7" name="Rectangle 6"/>
          <p:cNvSpPr/>
          <p:nvPr/>
        </p:nvSpPr>
        <p:spPr>
          <a:xfrm>
            <a:off x="1164263" y="5527185"/>
            <a:ext cx="71534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Schedule a Private Call</a:t>
            </a:r>
          </a:p>
          <a:p>
            <a:pPr algn="ctr"/>
            <a:r>
              <a:rPr lang="en-US" i="1" dirty="0" smtClean="0"/>
              <a:t>Links to: https://</a:t>
            </a:r>
            <a:r>
              <a:rPr lang="en-US" i="1" dirty="0" err="1" smtClean="0"/>
              <a:t>adrianahudson.as.me</a:t>
            </a:r>
            <a:r>
              <a:rPr lang="en-US" i="1" dirty="0" smtClean="0"/>
              <a:t>/?</a:t>
            </a:r>
            <a:r>
              <a:rPr lang="en-US" i="1" dirty="0" err="1" smtClean="0"/>
              <a:t>appointmentType</a:t>
            </a:r>
            <a:r>
              <a:rPr lang="en-US" i="1" dirty="0" smtClean="0"/>
              <a:t>=4606124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1456757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0586" y="4738164"/>
            <a:ext cx="7356213" cy="21198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800" dirty="0" smtClean="0"/>
              <a:t>&lt;!-- Facebook Pixel Code --&gt;</a:t>
            </a:r>
          </a:p>
          <a:p>
            <a:pPr marL="0" lvl="0" indent="0">
              <a:buNone/>
            </a:pPr>
            <a:r>
              <a:rPr lang="en-US" sz="600" dirty="0" smtClean="0"/>
              <a:t>&lt;</a:t>
            </a:r>
            <a:r>
              <a:rPr lang="en-US" sz="600" dirty="0"/>
              <a:t>script&gt;</a:t>
            </a:r>
          </a:p>
          <a:p>
            <a:pPr marL="0" lvl="0" indent="0">
              <a:buNone/>
            </a:pPr>
            <a:r>
              <a:rPr lang="en-US" sz="600" dirty="0"/>
              <a:t>!function(</a:t>
            </a:r>
            <a:r>
              <a:rPr lang="en-US" sz="600" dirty="0" err="1"/>
              <a:t>f,b,e,v,n,t,s</a:t>
            </a:r>
            <a:r>
              <a:rPr lang="en-US" sz="600" dirty="0"/>
              <a:t>)</a:t>
            </a:r>
          </a:p>
          <a:p>
            <a:pPr marL="0" lvl="0" indent="0">
              <a:buNone/>
            </a:pPr>
            <a:r>
              <a:rPr lang="en-US" sz="600" dirty="0"/>
              <a:t>{if(</a:t>
            </a:r>
            <a:r>
              <a:rPr lang="en-US" sz="600" dirty="0" err="1"/>
              <a:t>f.fbq</a:t>
            </a:r>
            <a:r>
              <a:rPr lang="en-US" sz="600" dirty="0"/>
              <a:t>)</a:t>
            </a:r>
            <a:r>
              <a:rPr lang="en-US" sz="600" dirty="0" err="1"/>
              <a:t>return;n</a:t>
            </a:r>
            <a:r>
              <a:rPr lang="en-US" sz="600" dirty="0"/>
              <a:t>=</a:t>
            </a:r>
            <a:r>
              <a:rPr lang="en-US" sz="600" dirty="0" err="1"/>
              <a:t>f.fbq</a:t>
            </a:r>
            <a:r>
              <a:rPr lang="en-US" sz="600" dirty="0"/>
              <a:t>=function(){</a:t>
            </a:r>
            <a:r>
              <a:rPr lang="en-US" sz="600" dirty="0" err="1"/>
              <a:t>n.callMethod</a:t>
            </a:r>
            <a:r>
              <a:rPr lang="en-US" sz="600" dirty="0"/>
              <a:t>?</a:t>
            </a:r>
          </a:p>
          <a:p>
            <a:pPr marL="0" lvl="0" indent="0">
              <a:buNone/>
            </a:pPr>
            <a:r>
              <a:rPr lang="en-US" sz="600" dirty="0" err="1"/>
              <a:t>n.callMethod.apply</a:t>
            </a:r>
            <a:r>
              <a:rPr lang="en-US" sz="600" dirty="0"/>
              <a:t>(</a:t>
            </a:r>
            <a:r>
              <a:rPr lang="en-US" sz="600" dirty="0" err="1"/>
              <a:t>n,arguments</a:t>
            </a:r>
            <a:r>
              <a:rPr lang="en-US" sz="600" dirty="0"/>
              <a:t>):</a:t>
            </a:r>
            <a:r>
              <a:rPr lang="en-US" sz="600" dirty="0" err="1"/>
              <a:t>n.queue.push</a:t>
            </a:r>
            <a:r>
              <a:rPr lang="en-US" sz="600" dirty="0"/>
              <a:t>(arguments)};</a:t>
            </a:r>
          </a:p>
          <a:p>
            <a:pPr marL="0" lvl="0" indent="0">
              <a:buNone/>
            </a:pPr>
            <a:r>
              <a:rPr lang="en-US" sz="600" dirty="0"/>
              <a:t>if(!f._</a:t>
            </a:r>
            <a:r>
              <a:rPr lang="en-US" sz="600" dirty="0" err="1"/>
              <a:t>fbq</a:t>
            </a:r>
            <a:r>
              <a:rPr lang="en-US" sz="600" dirty="0"/>
              <a:t>)f._</a:t>
            </a:r>
            <a:r>
              <a:rPr lang="en-US" sz="600" dirty="0" err="1"/>
              <a:t>fbq</a:t>
            </a:r>
            <a:r>
              <a:rPr lang="en-US" sz="600" dirty="0"/>
              <a:t>=</a:t>
            </a:r>
            <a:r>
              <a:rPr lang="en-US" sz="600" dirty="0" err="1"/>
              <a:t>n;n.push</a:t>
            </a:r>
            <a:r>
              <a:rPr lang="en-US" sz="600" dirty="0"/>
              <a:t>=</a:t>
            </a:r>
            <a:r>
              <a:rPr lang="en-US" sz="600" dirty="0" err="1"/>
              <a:t>n;n.loaded</a:t>
            </a:r>
            <a:r>
              <a:rPr lang="en-US" sz="600" dirty="0"/>
              <a:t>=!0;n.version='2.0';</a:t>
            </a:r>
          </a:p>
          <a:p>
            <a:pPr marL="0" lvl="0" indent="0">
              <a:buNone/>
            </a:pPr>
            <a:r>
              <a:rPr lang="en-US" sz="600" dirty="0" err="1"/>
              <a:t>n.queue</a:t>
            </a:r>
            <a:r>
              <a:rPr lang="en-US" sz="600" dirty="0"/>
              <a:t>=[];t=</a:t>
            </a:r>
            <a:r>
              <a:rPr lang="en-US" sz="600" dirty="0" err="1"/>
              <a:t>b.createElement</a:t>
            </a:r>
            <a:r>
              <a:rPr lang="en-US" sz="600" dirty="0"/>
              <a:t>(e);</a:t>
            </a:r>
            <a:r>
              <a:rPr lang="en-US" sz="600" dirty="0" err="1"/>
              <a:t>t.async</a:t>
            </a:r>
            <a:r>
              <a:rPr lang="en-US" sz="600" dirty="0"/>
              <a:t>=!0;</a:t>
            </a:r>
          </a:p>
          <a:p>
            <a:pPr marL="0" lvl="0" indent="0">
              <a:buNone/>
            </a:pPr>
            <a:r>
              <a:rPr lang="en-US" sz="600" dirty="0" err="1"/>
              <a:t>t.src</a:t>
            </a:r>
            <a:r>
              <a:rPr lang="en-US" sz="600" dirty="0"/>
              <a:t>=</a:t>
            </a:r>
            <a:r>
              <a:rPr lang="en-US" sz="600" dirty="0" err="1"/>
              <a:t>v;s</a:t>
            </a:r>
            <a:r>
              <a:rPr lang="en-US" sz="600" dirty="0"/>
              <a:t>=</a:t>
            </a:r>
            <a:r>
              <a:rPr lang="en-US" sz="600" dirty="0" err="1"/>
              <a:t>b.getElementsByTagName</a:t>
            </a:r>
            <a:r>
              <a:rPr lang="en-US" sz="600" dirty="0"/>
              <a:t>(e)[0];</a:t>
            </a:r>
          </a:p>
          <a:p>
            <a:pPr marL="0" lvl="0" indent="0">
              <a:buNone/>
            </a:pPr>
            <a:r>
              <a:rPr lang="en-US" sz="600" dirty="0" err="1"/>
              <a:t>s.parentNode.insertBefore</a:t>
            </a:r>
            <a:r>
              <a:rPr lang="en-US" sz="600" dirty="0"/>
              <a:t>(</a:t>
            </a:r>
            <a:r>
              <a:rPr lang="en-US" sz="600" dirty="0" err="1"/>
              <a:t>t,s</a:t>
            </a:r>
            <a:r>
              <a:rPr lang="en-US" sz="600" dirty="0"/>
              <a:t>)}(</a:t>
            </a:r>
            <a:r>
              <a:rPr lang="en-US" sz="600" dirty="0" err="1"/>
              <a:t>window,document,'script</a:t>
            </a:r>
            <a:r>
              <a:rPr lang="en-US" sz="600" dirty="0"/>
              <a:t>',</a:t>
            </a:r>
          </a:p>
          <a:p>
            <a:pPr marL="0" lvl="0" indent="0">
              <a:buNone/>
            </a:pPr>
            <a:r>
              <a:rPr lang="en-US" sz="600" dirty="0"/>
              <a:t>'https://</a:t>
            </a:r>
            <a:r>
              <a:rPr lang="en-US" sz="600" dirty="0" err="1"/>
              <a:t>connect.facebook.net</a:t>
            </a:r>
            <a:r>
              <a:rPr lang="en-US" sz="600" dirty="0"/>
              <a:t>/</a:t>
            </a:r>
            <a:r>
              <a:rPr lang="en-US" sz="600" dirty="0" err="1"/>
              <a:t>en_US</a:t>
            </a:r>
            <a:r>
              <a:rPr lang="en-US" sz="600" dirty="0"/>
              <a:t>/</a:t>
            </a:r>
            <a:r>
              <a:rPr lang="en-US" sz="600" dirty="0" err="1"/>
              <a:t>fbevents.js</a:t>
            </a:r>
            <a:r>
              <a:rPr lang="en-US" sz="600" dirty="0"/>
              <a:t>');</a:t>
            </a:r>
          </a:p>
          <a:p>
            <a:pPr marL="0" lvl="0" indent="0">
              <a:buNone/>
            </a:pPr>
            <a:r>
              <a:rPr lang="en-US" sz="600" dirty="0" err="1"/>
              <a:t>fbq</a:t>
            </a:r>
            <a:r>
              <a:rPr lang="en-US" sz="600" dirty="0"/>
              <a:t>('</a:t>
            </a:r>
            <a:r>
              <a:rPr lang="en-US" sz="600" dirty="0" err="1"/>
              <a:t>init</a:t>
            </a:r>
            <a:r>
              <a:rPr lang="en-US" sz="600" dirty="0"/>
              <a:t>', '473789979785127'); </a:t>
            </a:r>
          </a:p>
          <a:p>
            <a:pPr marL="0" lvl="0" indent="0">
              <a:buNone/>
            </a:pPr>
            <a:r>
              <a:rPr lang="en-US" sz="600" dirty="0" err="1"/>
              <a:t>fbq</a:t>
            </a:r>
            <a:r>
              <a:rPr lang="en-US" sz="600" dirty="0"/>
              <a:t>('track', '</a:t>
            </a:r>
            <a:r>
              <a:rPr lang="en-US" sz="600" dirty="0" err="1"/>
              <a:t>PageView</a:t>
            </a:r>
            <a:r>
              <a:rPr lang="en-US" sz="600" dirty="0"/>
              <a:t>');</a:t>
            </a:r>
          </a:p>
          <a:p>
            <a:pPr marL="0" lvl="0" indent="0">
              <a:buNone/>
            </a:pPr>
            <a:r>
              <a:rPr lang="en-US" sz="600" dirty="0"/>
              <a:t>&lt;/script&gt;</a:t>
            </a:r>
          </a:p>
          <a:p>
            <a:pPr marL="0" lvl="0" indent="0">
              <a:buNone/>
            </a:pPr>
            <a:r>
              <a:rPr lang="en-US" sz="600" dirty="0"/>
              <a:t>&lt;</a:t>
            </a:r>
            <a:r>
              <a:rPr lang="en-US" sz="600" dirty="0" err="1"/>
              <a:t>noscript</a:t>
            </a:r>
            <a:r>
              <a:rPr lang="en-US" sz="600" dirty="0"/>
              <a:t>&gt;</a:t>
            </a:r>
          </a:p>
          <a:p>
            <a:pPr marL="0" lvl="0" indent="0">
              <a:buNone/>
            </a:pPr>
            <a:r>
              <a:rPr lang="en-US" sz="600" dirty="0"/>
              <a:t>&lt;</a:t>
            </a:r>
            <a:r>
              <a:rPr lang="en-US" sz="600" dirty="0" err="1"/>
              <a:t>img</a:t>
            </a:r>
            <a:r>
              <a:rPr lang="en-US" sz="600" dirty="0"/>
              <a:t> height="1" width="1" </a:t>
            </a:r>
          </a:p>
          <a:p>
            <a:pPr marL="0" lvl="0" indent="0">
              <a:buNone/>
            </a:pPr>
            <a:r>
              <a:rPr lang="en-US" sz="600" dirty="0" err="1"/>
              <a:t>src</a:t>
            </a:r>
            <a:r>
              <a:rPr lang="en-US" sz="600" dirty="0"/>
              <a:t>="https://</a:t>
            </a:r>
            <a:r>
              <a:rPr lang="en-US" sz="600" dirty="0" err="1"/>
              <a:t>www.facebook.com</a:t>
            </a:r>
            <a:r>
              <a:rPr lang="en-US" sz="600" dirty="0"/>
              <a:t>/</a:t>
            </a:r>
            <a:r>
              <a:rPr lang="en-US" sz="600" dirty="0" err="1"/>
              <a:t>tr?id</a:t>
            </a:r>
            <a:r>
              <a:rPr lang="en-US" sz="600" dirty="0"/>
              <a:t>=473789979785127&amp;ev=</a:t>
            </a:r>
            <a:r>
              <a:rPr lang="en-US" sz="600" dirty="0" err="1"/>
              <a:t>PageView</a:t>
            </a:r>
            <a:endParaRPr lang="en-US" sz="600" dirty="0"/>
          </a:p>
          <a:p>
            <a:pPr marL="0" lvl="0" indent="0">
              <a:buNone/>
            </a:pPr>
            <a:r>
              <a:rPr lang="en-US" sz="600" dirty="0"/>
              <a:t>&amp;</a:t>
            </a:r>
            <a:r>
              <a:rPr lang="en-US" sz="600" dirty="0" err="1"/>
              <a:t>noscript</a:t>
            </a:r>
            <a:r>
              <a:rPr lang="en-US" sz="600" dirty="0"/>
              <a:t>=1"/&gt;</a:t>
            </a:r>
          </a:p>
          <a:p>
            <a:pPr marL="0" lvl="0" indent="0">
              <a:buNone/>
            </a:pPr>
            <a:r>
              <a:rPr lang="en-US" sz="600" dirty="0"/>
              <a:t>&lt;/</a:t>
            </a:r>
            <a:r>
              <a:rPr lang="en-US" sz="600" dirty="0" err="1"/>
              <a:t>noscript</a:t>
            </a:r>
            <a:r>
              <a:rPr lang="en-US" sz="600" dirty="0"/>
              <a:t>&gt;</a:t>
            </a:r>
          </a:p>
          <a:p>
            <a:pPr marL="0" lvl="0" indent="0">
              <a:buNone/>
            </a:pPr>
            <a:r>
              <a:rPr lang="en-US" sz="600" dirty="0"/>
              <a:t>&lt;!-- End Facebook Pixel Code --&gt;</a:t>
            </a:r>
          </a:p>
          <a:p>
            <a:pPr marL="0" indent="0">
              <a:buNone/>
            </a:pPr>
            <a:endParaRPr lang="en-US" sz="600" dirty="0" smtClean="0"/>
          </a:p>
          <a:p>
            <a:pPr marL="0" indent="0">
              <a:buNone/>
            </a:pPr>
            <a:endParaRPr lang="en-US" sz="600" dirty="0" smtClean="0"/>
          </a:p>
          <a:p>
            <a:pPr marL="0" indent="0">
              <a:buNone/>
            </a:pPr>
            <a:endParaRPr lang="en-US" sz="600" dirty="0"/>
          </a:p>
        </p:txBody>
      </p:sp>
      <p:sp>
        <p:nvSpPr>
          <p:cNvPr id="4" name="Rectangle 3"/>
          <p:cNvSpPr/>
          <p:nvPr/>
        </p:nvSpPr>
        <p:spPr>
          <a:xfrm>
            <a:off x="653006" y="1417638"/>
            <a:ext cx="766315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About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Privacy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Blog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Contact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Subscribe button: </a:t>
            </a:r>
            <a:r>
              <a:rPr lang="en-US" i="1" dirty="0" smtClean="0"/>
              <a:t>“Get my cheat sheet on how to get unstuck when you don’t know what to post on social media!”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Social buttons need to be included: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Facebook: </a:t>
            </a:r>
            <a:r>
              <a:rPr lang="en-US" dirty="0" smtClean="0">
                <a:hlinkClick r:id="rId3"/>
              </a:rPr>
              <a:t>https://www.facebook.com/PrimelightSocialMedia</a:t>
            </a:r>
            <a:r>
              <a:rPr lang="en-US" dirty="0" smtClean="0"/>
              <a:t> 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IG: </a:t>
            </a:r>
            <a:r>
              <a:rPr lang="en-US" dirty="0" smtClean="0">
                <a:hlinkClick r:id="rId4"/>
              </a:rPr>
              <a:t>https://www.instagram.com/primelightsocialmedia/</a:t>
            </a:r>
            <a:r>
              <a:rPr lang="en-US" dirty="0" smtClean="0"/>
              <a:t> 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“Join our free Social Media Mastery Facebook Group”:  </a:t>
            </a:r>
            <a:r>
              <a:rPr lang="en-US" dirty="0" smtClean="0">
                <a:hlinkClick r:id="rId5"/>
              </a:rPr>
              <a:t>https://www.facebook.com/groups/473157956528611/</a:t>
            </a:r>
            <a:r>
              <a:rPr lang="en-US" dirty="0" smtClean="0"/>
              <a:t> </a:t>
            </a:r>
          </a:p>
          <a:p>
            <a:pPr marL="285750" lvl="0" indent="-285750">
              <a:buFont typeface="Arial"/>
              <a:buChar char="•"/>
            </a:pPr>
            <a:r>
              <a:rPr lang="en-US" dirty="0" smtClean="0"/>
              <a:t>Need to include the FB pixel code: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80827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520</Words>
  <Application>Microsoft Macintosh PowerPoint</Application>
  <PresentationFormat>On-screen Show (4:3)</PresentationFormat>
  <Paragraphs>66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Hero Image/Video</vt:lpstr>
      <vt:lpstr>1-1 Help</vt:lpstr>
      <vt:lpstr>Other Pages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Hero Image/Video</dc:title>
  <dc:creator>Adriana Hudson</dc:creator>
  <cp:lastModifiedBy>Adriana Hudson</cp:lastModifiedBy>
  <cp:revision>3</cp:revision>
  <dcterms:created xsi:type="dcterms:W3CDTF">2018-09-21T18:16:20Z</dcterms:created>
  <dcterms:modified xsi:type="dcterms:W3CDTF">2018-09-21T18:39:38Z</dcterms:modified>
</cp:coreProperties>
</file>