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0" clrIdx="0">
    <p:extLst>
      <p:ext uri="{19B8F6BF-5375-455C-9EA6-DF929625EA0E}">
        <p15:presenceInfo xmlns:p15="http://schemas.microsoft.com/office/powerpoint/2012/main" userId="" providerId=""/>
      </p:ext>
    </p:extLst>
  </p:cmAuthor>
  <p:cmAuthor id="2" name="Microsoft Office User" initials="Office [2]" lastIdx="0" clrIdx="1">
    <p:extLst>
      <p:ext uri="{19B8F6BF-5375-455C-9EA6-DF929625EA0E}">
        <p15:presenceInfo xmlns:p15="http://schemas.microsoft.com/office/powerpoint/2012/main" userId="" providerId="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0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11"/>
    <p:restoredTop sz="93970"/>
  </p:normalViewPr>
  <p:slideViewPr>
    <p:cSldViewPr snapToGrid="0" snapToObjects="1">
      <p:cViewPr>
        <p:scale>
          <a:sx n="140" d="100"/>
          <a:sy n="140" d="100"/>
        </p:scale>
        <p:origin x="14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commentAuthors" Target="commentAuthors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3DA087-CFF5-444B-8B99-9494A85A404F}" type="datetimeFigureOut">
              <a:rPr lang="en-US" smtClean="0"/>
              <a:t>8/28/18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003B4-9032-C041-90DF-AA8D290B5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7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003B4-9032-C041-90DF-AA8D290B51F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41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309FA-F160-DE47-9884-280AFF5E36A7}" type="datetimeFigureOut">
              <a:rPr lang="en-US" smtClean="0"/>
              <a:t>8/28/18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ADFC-C1B4-5E48-A762-748A6094C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309FA-F160-DE47-9884-280AFF5E36A7}" type="datetimeFigureOut">
              <a:rPr lang="en-US" smtClean="0"/>
              <a:t>8/28/18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ADFC-C1B4-5E48-A762-748A6094C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309FA-F160-DE47-9884-280AFF5E36A7}" type="datetimeFigureOut">
              <a:rPr lang="en-US" smtClean="0"/>
              <a:t>8/28/18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ADFC-C1B4-5E48-A762-748A6094C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309FA-F160-DE47-9884-280AFF5E36A7}" type="datetimeFigureOut">
              <a:rPr lang="en-US" smtClean="0"/>
              <a:t>8/28/18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ADFC-C1B4-5E48-A762-748A6094C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309FA-F160-DE47-9884-280AFF5E36A7}" type="datetimeFigureOut">
              <a:rPr lang="en-US" smtClean="0"/>
              <a:t>8/28/18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ADFC-C1B4-5E48-A762-748A6094C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309FA-F160-DE47-9884-280AFF5E36A7}" type="datetimeFigureOut">
              <a:rPr lang="en-US" smtClean="0"/>
              <a:t>8/28/18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ADFC-C1B4-5E48-A762-748A6094C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309FA-F160-DE47-9884-280AFF5E36A7}" type="datetimeFigureOut">
              <a:rPr lang="en-US" smtClean="0"/>
              <a:t>8/28/18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ADFC-C1B4-5E48-A762-748A6094C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309FA-F160-DE47-9884-280AFF5E36A7}" type="datetimeFigureOut">
              <a:rPr lang="en-US" smtClean="0"/>
              <a:t>8/28/18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ADFC-C1B4-5E48-A762-748A6094C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309FA-F160-DE47-9884-280AFF5E36A7}" type="datetimeFigureOut">
              <a:rPr lang="en-US" smtClean="0"/>
              <a:t>8/28/18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ADFC-C1B4-5E48-A762-748A6094C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309FA-F160-DE47-9884-280AFF5E36A7}" type="datetimeFigureOut">
              <a:rPr lang="en-US" smtClean="0"/>
              <a:t>8/28/18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ADFC-C1B4-5E48-A762-748A6094C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309FA-F160-DE47-9884-280AFF5E36A7}" type="datetimeFigureOut">
              <a:rPr lang="en-US" smtClean="0"/>
              <a:t>8/28/18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BADFC-C1B4-5E48-A762-748A6094C5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309FA-F160-DE47-9884-280AFF5E36A7}" type="datetimeFigureOut">
              <a:rPr lang="en-US" smtClean="0"/>
              <a:t>8/28/18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BADFC-C1B4-5E48-A762-748A6094C5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8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nual Input 1"/>
          <p:cNvSpPr/>
          <p:nvPr/>
        </p:nvSpPr>
        <p:spPr>
          <a:xfrm>
            <a:off x="2589658" y="2398804"/>
            <a:ext cx="1281636" cy="2747469"/>
          </a:xfrm>
          <a:prstGeom prst="flowChartManualInp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456382" y="1399926"/>
            <a:ext cx="8779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126x56</a:t>
            </a:r>
            <a:endParaRPr lang="en-US"/>
          </a:p>
        </p:txBody>
      </p:sp>
      <p:sp>
        <p:nvSpPr>
          <p:cNvPr id="14" name="Parallelogram 13"/>
          <p:cNvSpPr/>
          <p:nvPr/>
        </p:nvSpPr>
        <p:spPr>
          <a:xfrm>
            <a:off x="4086959" y="2391113"/>
            <a:ext cx="5729757" cy="2747470"/>
          </a:xfrm>
          <a:prstGeom prst="parallelogram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037860" y="2604809"/>
            <a:ext cx="26109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Granite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72664" y="2547582"/>
            <a:ext cx="22651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Luxury</a:t>
            </a:r>
            <a:endParaRPr lang="en-US" sz="6000" dirty="0"/>
          </a:p>
        </p:txBody>
      </p:sp>
      <p:sp>
        <p:nvSpPr>
          <p:cNvPr id="17" name="TextBox 16"/>
          <p:cNvSpPr txBox="1"/>
          <p:nvPr/>
        </p:nvSpPr>
        <p:spPr>
          <a:xfrm>
            <a:off x="6825240" y="3400291"/>
            <a:ext cx="25769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/>
              <a:t>Dekton</a:t>
            </a:r>
            <a:endParaRPr lang="en-US" sz="6000" dirty="0"/>
          </a:p>
        </p:txBody>
      </p:sp>
      <p:sp>
        <p:nvSpPr>
          <p:cNvPr id="18" name="TextBox 17"/>
          <p:cNvSpPr txBox="1"/>
          <p:nvPr/>
        </p:nvSpPr>
        <p:spPr>
          <a:xfrm>
            <a:off x="4556999" y="3343064"/>
            <a:ext cx="238424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Quartz</a:t>
            </a:r>
          </a:p>
          <a:p>
            <a:endParaRPr lang="en-US" sz="4400" dirty="0"/>
          </a:p>
        </p:txBody>
      </p:sp>
      <p:sp>
        <p:nvSpPr>
          <p:cNvPr id="19" name="TextBox 18"/>
          <p:cNvSpPr txBox="1"/>
          <p:nvPr/>
        </p:nvSpPr>
        <p:spPr>
          <a:xfrm>
            <a:off x="4982976" y="4361868"/>
            <a:ext cx="30341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678 515 4050</a:t>
            </a:r>
            <a:endParaRPr lang="en-US" sz="4000" dirty="0"/>
          </a:p>
        </p:txBody>
      </p:sp>
      <p:sp>
        <p:nvSpPr>
          <p:cNvPr id="24" name="Cube 23"/>
          <p:cNvSpPr/>
          <p:nvPr/>
        </p:nvSpPr>
        <p:spPr>
          <a:xfrm>
            <a:off x="2231136" y="5146273"/>
            <a:ext cx="7348252" cy="467997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830665" y="2581511"/>
            <a:ext cx="72110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G</a:t>
            </a:r>
            <a:r>
              <a:rPr lang="en-US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endParaRPr lang="en-U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749005" y="3588851"/>
            <a:ext cx="93006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A</a:t>
            </a:r>
            <a:endParaRPr lang="en-US" sz="96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937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1889</TotalTime>
  <Words>11</Words>
  <Application>Microsoft Macintosh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33</cp:revision>
  <cp:lastPrinted>2018-03-07T22:30:20Z</cp:lastPrinted>
  <dcterms:created xsi:type="dcterms:W3CDTF">2018-02-05T14:56:23Z</dcterms:created>
  <dcterms:modified xsi:type="dcterms:W3CDTF">2018-08-29T01:27:58Z</dcterms:modified>
</cp:coreProperties>
</file>