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E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8F78A-2624-4ECB-98FF-E81CFFA87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14894-C3FD-4046-9A49-8F3FD5A32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18DDC-8737-4797-9E13-9BBA83B7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7A9E5-E766-4327-A19E-4C3E5E72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1FCEC-6043-445F-8E50-E591D71FF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6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3D61-6C09-4BCF-B729-8C0812A9B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50772-FD69-45D3-A71C-F1E0386A3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72AB8-5A38-4D81-8AA5-0C19FFB87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3FA3D-2775-47DD-916A-6899E95DE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5D38F-F446-4845-A402-5034C3F7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3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F4E4B8-EC7A-4A05-BB92-56E3862AD2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2A040-79E9-43E3-9FD7-E3ED2FAD7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41299-A22B-47F6-96BD-8BFD227F7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8F178-3F9D-4314-8B12-A4C149EAA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06E9D-583D-4371-B6B3-C453727B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0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CA3D0-F9C4-4113-9A25-642195489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11DD2-03F2-4450-95B4-6AA7B442C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C3842-4640-451A-8358-E4A9BAE15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658E-F03C-4BDF-AFCF-C94F0E66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9C45-202B-4465-AFDC-6657B157E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7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1EB3B-84F1-49FE-9386-ED974DBD6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77388-7C5B-4B16-8479-260DDA598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E4C06-5C3B-4816-8F77-0918CBC7B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22581-5E1A-4970-BF4E-1E2B5EF41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FE67D-4F24-4103-86E1-4E2677C9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1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5D073-6787-449F-8E69-48363A40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841D8-8AC4-45B6-9A90-CC50CC7657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BBB9B-01E1-4348-A0F6-291D4A9DC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3AD0F-E199-46BC-B4E7-DC5941F33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0A2AB-5423-4B86-9FDC-ACDD47214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E816C-1DEE-428B-A7B4-2FEEA868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02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C307A-E413-48A0-A7B6-1FBDED5E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44041-3EF6-448F-97CA-1085C97A4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8488B-F524-4153-8129-20543CE9F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94366C-FA16-4CE5-A11A-F0898A93A9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CE5CC0-F66C-4409-AEB1-0DFDE9417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62C3C-F1F8-4A27-A336-A5020B285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D4DD5D-83CD-48F7-9DD5-7A07F36CB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95ED0B-41B0-4DF6-8188-3FE82FAEB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4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2CB7B-ED22-4B0B-87FE-2658EF004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A8E1D-F6FB-4167-AF8B-6DA956E9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DFF77-EAF0-4A2D-B4D0-9166EC295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13B7F-ADE7-490E-A435-F6CC49DD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2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3AD4C5-0CAF-425A-AE00-ABD79BAE8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C5FD92-7B96-465A-9709-0A8392F14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1C658-2C53-4A5A-AC52-EDB606D49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6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9D1A-4887-4ADF-A4E6-D1DA79AB7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FC89B-A35F-4BC7-957E-92056839C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E3622F-FF56-4BD3-8433-106EF6077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56889-9D2B-46DF-8A5C-2AE22F6EB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FFF613-B7B1-4532-B7C9-4614CA572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7A721-5139-4078-9B69-5E36555B4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4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AE5B5-58EF-48E3-B564-9532358E0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F536A9-BABF-42CF-87FC-42FB068154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FB22C-4C45-4D9A-873E-773934937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3AE5E-966E-408B-B70F-8958E9360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15265-A553-4EFC-9D3C-CF6635E78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9000D-6943-462E-8144-5F2658828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5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2974C7-5478-4815-AFA1-46AB19138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14F95-C535-4C0F-B756-8BC952F65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89D9E-2D8F-4722-B1BF-153BD2144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E44C9-1994-4E10-A540-053414B8AE1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44F24-C37A-496B-A8DD-AF133AC30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D6C69-53E0-496E-8C7D-41A24B25E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11308-4F8D-4FF4-840C-6C05DE0C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vecore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D0B20A-B283-4594-A9F7-58BD0A47E3C7}"/>
              </a:ext>
            </a:extLst>
          </p:cNvPr>
          <p:cNvSpPr/>
          <p:nvPr/>
        </p:nvSpPr>
        <p:spPr>
          <a:xfrm>
            <a:off x="246169" y="216816"/>
            <a:ext cx="11684108" cy="65198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omputer screen&#10;&#10;Description generated with very high confidence">
            <a:extLst>
              <a:ext uri="{FF2B5EF4-FFF2-40B4-BE49-F238E27FC236}">
                <a16:creationId xmlns:a16="http://schemas.microsoft.com/office/drawing/2014/main" id="{C5687CE1-8DE6-4CB0-8D3E-7292D529D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69" y="216816"/>
            <a:ext cx="11699662" cy="653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716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2B52-DE5A-4F44-A73C-087D3A476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Textbook Model is Broken!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7D7B58-1D53-4BE4-8408-74C35ADF17EB}"/>
              </a:ext>
            </a:extLst>
          </p:cNvPr>
          <p:cNvSpPr txBox="1"/>
          <p:nvPr/>
        </p:nvSpPr>
        <p:spPr>
          <a:xfrm>
            <a:off x="1167101" y="1978303"/>
            <a:ext cx="3800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Features that Matter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025F4F-AE29-4A7D-B5B2-F6795F4FD378}"/>
              </a:ext>
            </a:extLst>
          </p:cNvPr>
          <p:cNvSpPr txBox="1"/>
          <p:nvPr/>
        </p:nvSpPr>
        <p:spPr>
          <a:xfrm>
            <a:off x="1385740" y="2686639"/>
            <a:ext cx="62593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Interactive and Immersive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300+ Key Concepts Animations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100+ JoVE Video Journal Articles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40+ Related Research Techniques Videos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End of Video Self-Assessments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Customizable Quizzes</a:t>
            </a:r>
          </a:p>
        </p:txBody>
      </p:sp>
    </p:spTree>
    <p:extLst>
      <p:ext uri="{BB962C8B-B14F-4D97-AF65-F5344CB8AC3E}">
        <p14:creationId xmlns:p14="http://schemas.microsoft.com/office/powerpoint/2010/main" val="114723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DA3E0-60E6-4754-A8E3-CBB915603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Video Courseware to Replace the Textbook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DF7BAA-9ED5-4B8F-87CE-F103EC17745C}"/>
              </a:ext>
            </a:extLst>
          </p:cNvPr>
          <p:cNvSpPr txBox="1"/>
          <p:nvPr/>
        </p:nvSpPr>
        <p:spPr>
          <a:xfrm>
            <a:off x="1303952" y="1873886"/>
            <a:ext cx="5879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JoVE Core Helps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A5E152-2913-4DE6-8B64-82D1A50871F4}"/>
              </a:ext>
            </a:extLst>
          </p:cNvPr>
          <p:cNvSpPr txBox="1"/>
          <p:nvPr/>
        </p:nvSpPr>
        <p:spPr>
          <a:xfrm>
            <a:off x="1385740" y="2686639"/>
            <a:ext cx="62593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come to class prepared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Professors spend time on what matters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Integrate primary sources into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understand student comprehension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Aid in flipped learning</a:t>
            </a:r>
          </a:p>
        </p:txBody>
      </p:sp>
    </p:spTree>
    <p:extLst>
      <p:ext uri="{BB962C8B-B14F-4D97-AF65-F5344CB8AC3E}">
        <p14:creationId xmlns:p14="http://schemas.microsoft.com/office/powerpoint/2010/main" val="420629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105E41A7-A439-475D-9C54-1A02796C0E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971" y="418348"/>
            <a:ext cx="5612056" cy="191186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885AD6B-5E83-4C40-B753-709942188D57}"/>
              </a:ext>
            </a:extLst>
          </p:cNvPr>
          <p:cNvSpPr txBox="1"/>
          <p:nvPr/>
        </p:nvSpPr>
        <p:spPr>
          <a:xfrm>
            <a:off x="1119673" y="2044005"/>
            <a:ext cx="98002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A Better Way To Learn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5751F1-0CFA-48BF-8119-8AF110809A88}"/>
              </a:ext>
            </a:extLst>
          </p:cNvPr>
          <p:cNvSpPr txBox="1"/>
          <p:nvPr/>
        </p:nvSpPr>
        <p:spPr>
          <a:xfrm>
            <a:off x="1272072" y="4527788"/>
            <a:ext cx="9647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Visit </a:t>
            </a:r>
            <a:r>
              <a:rPr lang="en-US" sz="3600" dirty="0">
                <a:solidFill>
                  <a:schemeClr val="bg1"/>
                </a:solidFill>
                <a:hlinkClick r:id="rId3"/>
              </a:rPr>
              <a:t>www.jovecore.com</a:t>
            </a:r>
            <a:r>
              <a:rPr lang="en-US" sz="3600" dirty="0">
                <a:solidFill>
                  <a:schemeClr val="bg1"/>
                </a:solidFill>
              </a:rPr>
              <a:t> to request for a </a:t>
            </a:r>
            <a:r>
              <a:rPr lang="en-US" sz="3600" b="1" dirty="0">
                <a:solidFill>
                  <a:schemeClr val="bg1"/>
                </a:solidFill>
              </a:rPr>
              <a:t>free trial</a:t>
            </a:r>
            <a:r>
              <a:rPr lang="en-US" sz="3600" dirty="0">
                <a:solidFill>
                  <a:schemeClr val="bg1"/>
                </a:solidFill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885288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87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The Textbook Model is Broken!</vt:lpstr>
      <vt:lpstr>Video Courseware to Replace the Textbook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Goh</dc:creator>
  <cp:lastModifiedBy>Emily Goh</cp:lastModifiedBy>
  <cp:revision>13</cp:revision>
  <dcterms:created xsi:type="dcterms:W3CDTF">2018-09-12T17:35:29Z</dcterms:created>
  <dcterms:modified xsi:type="dcterms:W3CDTF">2018-09-20T13:55:12Z</dcterms:modified>
</cp:coreProperties>
</file>