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17DA-BF8D-4107-B367-84E3086A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E7DE0-F489-456F-AD33-6949DE73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D93A1-E115-4111-90A0-6CBC28DE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605B-9267-4076-B505-A25E8AF0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9127-0F56-46C0-BE9E-2475A179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906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6A02-9B6D-4719-B0ED-CED41592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3AF81-516D-49B4-BC72-6824B2AE2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3F80-FB1A-4E43-8F5F-3B9C4883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C34F1-976F-40A9-925D-0B5A12AA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78A45-076F-4A71-A0D3-EBF0CE1C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784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BBA8E-C87D-4535-AE7C-2A7082CF2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D226D-9A4D-4222-B1A0-B929AF603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F9AE-7BFF-40E3-9646-D7A7B9FF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EB628-70B9-41A7-BBF7-8E91980D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0C47-27F5-46D9-8456-882BD423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19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CE0B-0B57-475E-90AB-D69629F0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E035-F0FD-49D3-A451-5A6FE1B8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5B8A-10D6-4BD2-825D-93508846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8CE3-79E4-44C9-9D8C-D0F7422A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5A21-7184-4DE6-B3D7-3D954D83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67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802D-E7A2-43DD-8494-C5D40015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43535-D168-4D1F-AC9F-4AB8F1F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CC2F-D66C-4F82-BD2F-4399E148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F8A33-6DD8-4ADC-8F35-95D6B469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05714-3C94-4EB7-81A7-9631C531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15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B31A-5187-459F-A087-F97A4355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D65F-CBD0-4023-B930-B043D6312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1A798-F45B-4A6B-848A-B9085A69E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79552-A456-4E7E-AA94-930AFC69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1DD04-7CF5-4509-9667-7F18D667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BF46E-A2AE-4B96-AD1F-BB08F1EC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96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66B8-BB9B-4814-899F-407AAAF2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7D71-EF96-4204-9A94-A1B8ED0C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8DDE0-3290-4FF3-9D6F-3D327A1F0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92FC1-8936-4FE4-BE3C-5E195A5BB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3D16C-2B81-4B50-B625-4F8733357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3AB14-19C9-460B-ADEC-08512ACF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1BB61-E56C-4B5B-8B82-25CB974E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DF50-BFA8-4AF1-A547-B73F215E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494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A190-309E-46CB-9156-C5D8E476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705D0-920B-47DF-BAE3-67B590A3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D6559-7604-4E47-BF20-BD14E417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76145-4168-4676-BE93-D2C6F390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560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8501D-36AF-4324-8726-AAF96ADC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95812-7F45-40B9-80F2-C201FB99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96D0E-BE50-441A-944A-65ABAA28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377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E7D7-F0B5-4BFA-95B8-D87D441E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8017-001A-4DEC-9CDE-BBA835CB2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19027-D975-4627-B9F0-2DE936AC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E7A6E-027E-4CA3-9059-1B125BB2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626EF-0F01-4E27-93A3-90016C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36B9-F05A-4A84-85B2-236DABE9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74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1691-E3F2-400A-8D90-03657D02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25901-F473-42CD-8F70-D346AF7E1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0D10F-F6FE-4577-83D8-A8F8FCD2E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2F5C7-E9E3-404E-8827-ADF09FC7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999CD-FA59-4D36-8EB5-94EC3EA1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7396B-FA0A-4748-B9EF-481AB3B4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739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A2BD8-031F-4317-AB58-39F04622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6C1AA-49FB-449D-933C-792EA83A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F722-04EB-4E21-910F-A3B7AA43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BFB8-07C0-4149-BDEB-B2D58A870AE8}" type="datetimeFigureOut">
              <a:rPr lang="en-SG" smtClean="0"/>
              <a:t>6/9/2018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75B85-6650-405F-8843-B663E97B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83BF-A892-4D4D-B3AD-FCDB4420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E11A-D51D-4A45-B66F-FE7832D3F7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69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7F99C-D281-40BF-8EC0-16888EDC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826BD-F025-4C7D-BDA6-103C8D012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8" t="22252" r="29967" b="6137"/>
          <a:stretch/>
        </p:blipFill>
        <p:spPr>
          <a:xfrm>
            <a:off x="369393" y="496561"/>
            <a:ext cx="5213897" cy="4911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7B173-EE0E-4773-A705-F6E16B387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2" y="1368573"/>
            <a:ext cx="5463471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 Neoh</dc:creator>
  <cp:lastModifiedBy>Aileen Neoh</cp:lastModifiedBy>
  <cp:revision>2</cp:revision>
  <dcterms:created xsi:type="dcterms:W3CDTF">2018-09-06T15:50:20Z</dcterms:created>
  <dcterms:modified xsi:type="dcterms:W3CDTF">2018-09-06T15:52:49Z</dcterms:modified>
</cp:coreProperties>
</file>