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82" autoAdjust="0"/>
    <p:restoredTop sz="94660"/>
  </p:normalViewPr>
  <p:slideViewPr>
    <p:cSldViewPr>
      <p:cViewPr varScale="1">
        <p:scale>
          <a:sx n="108" d="100"/>
          <a:sy n="108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59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16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mpc 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"/>
            <a:ext cx="9144000" cy="122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lla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7485"/>
            <a:ext cx="7614227" cy="986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BRE_McCraney-133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227" y="5878888"/>
            <a:ext cx="1529773" cy="9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8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F8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F8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871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 noChangeAspect="1"/>
          </p:cNvGrpSpPr>
          <p:nvPr userDrawn="1"/>
        </p:nvGrpSpPr>
        <p:grpSpPr bwMode="auto">
          <a:xfrm>
            <a:off x="0" y="5877489"/>
            <a:ext cx="9144000" cy="990320"/>
            <a:chOff x="336" y="5088"/>
            <a:chExt cx="3718" cy="415"/>
          </a:xfrm>
        </p:grpSpPr>
        <p:pic>
          <p:nvPicPr>
            <p:cNvPr id="6" name="Picture 9" descr="collag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088"/>
              <a:ext cx="30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CBRE_McCraney-133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5088"/>
              <a:ext cx="62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949824"/>
            <a:ext cx="8451273" cy="4034118"/>
          </a:xfrm>
        </p:spPr>
        <p:txBody>
          <a:bodyPr rtlCol="0">
            <a:normAutofit/>
          </a:bodyPr>
          <a:lstStyle>
            <a:lvl1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636" y="1277470"/>
            <a:ext cx="8451273" cy="60511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795" y="6425177"/>
            <a:ext cx="2133023" cy="3655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220D9-7347-4A58-8CF0-4718FA1E58ED}" type="slidenum">
              <a:rPr lang="en-US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68" y="5867400"/>
            <a:ext cx="1607090" cy="96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8" y="5877489"/>
            <a:ext cx="15367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423588" cy="78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443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 userDrawn="1"/>
        </p:nvGrpSpPr>
        <p:grpSpPr bwMode="auto">
          <a:xfrm>
            <a:off x="0" y="5877489"/>
            <a:ext cx="9144000" cy="990320"/>
            <a:chOff x="336" y="5088"/>
            <a:chExt cx="3718" cy="415"/>
          </a:xfrm>
        </p:grpSpPr>
        <p:pic>
          <p:nvPicPr>
            <p:cNvPr id="5" name="Picture 9" descr="collag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088"/>
              <a:ext cx="30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0" descr="CBRE_McCraney-133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5088"/>
              <a:ext cx="62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9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3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61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8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795" y="6425177"/>
            <a:ext cx="2133023" cy="3655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E49A9-26EF-4A11-A490-00F9C190883E}" type="slidenum">
              <a:rPr lang="en-US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70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0" y="5877489"/>
            <a:ext cx="9144000" cy="990320"/>
            <a:chOff x="336" y="5088"/>
            <a:chExt cx="3718" cy="415"/>
          </a:xfrm>
        </p:grpSpPr>
        <p:pic>
          <p:nvPicPr>
            <p:cNvPr id="7" name="Picture 9" descr="collag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088"/>
              <a:ext cx="30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CBRE_McCraney-133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5088"/>
              <a:ext cx="62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5642" y="1928908"/>
            <a:ext cx="4138035" cy="4055036"/>
          </a:xfrm>
        </p:spPr>
        <p:txBody>
          <a:bodyPr rtlCol="0">
            <a:normAutofit/>
          </a:bodyPr>
          <a:lstStyle>
            <a:lvl1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15636" y="1277470"/>
            <a:ext cx="8451273" cy="60511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4710635" y="1928908"/>
            <a:ext cx="4138035" cy="4055036"/>
          </a:xfrm>
        </p:spPr>
        <p:txBody>
          <a:bodyPr rtlCol="0">
            <a:normAutofit/>
          </a:bodyPr>
          <a:lstStyle>
            <a:lvl1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3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04629" rtl="0" eaLnBrk="1" latinLnBrk="0" hangingPunct="1">
              <a:spcBef>
                <a:spcPct val="20000"/>
              </a:spcBef>
              <a:buFont typeface="Arial" pitchFamily="34" charset="0"/>
              <a:def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941795" y="6425177"/>
            <a:ext cx="2133023" cy="3655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C0DB4-E25D-4C63-9FE5-86C1FAC0E4DD}" type="slidenum">
              <a:rPr lang="en-US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36848" cy="5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73192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>
            <a:grpSpLocks noChangeAspect="1"/>
          </p:cNvGrpSpPr>
          <p:nvPr userDrawn="1"/>
        </p:nvGrpSpPr>
        <p:grpSpPr bwMode="auto">
          <a:xfrm>
            <a:off x="0" y="5877489"/>
            <a:ext cx="9144000" cy="990320"/>
            <a:chOff x="336" y="5088"/>
            <a:chExt cx="3718" cy="415"/>
          </a:xfrm>
        </p:grpSpPr>
        <p:pic>
          <p:nvPicPr>
            <p:cNvPr id="9" name="Picture 9" descr="collage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5088"/>
              <a:ext cx="3096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CBRE_McCraney-1334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" y="5088"/>
              <a:ext cx="62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36" y="1277470"/>
            <a:ext cx="8451273" cy="605118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41" y="2017059"/>
            <a:ext cx="4040188" cy="53788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2317" indent="0">
              <a:buNone/>
              <a:defRPr sz="2000" b="1"/>
            </a:lvl2pPr>
            <a:lvl3pPr marL="904629" indent="0">
              <a:buNone/>
              <a:defRPr sz="1800" b="1"/>
            </a:lvl3pPr>
            <a:lvl4pPr marL="1356928" indent="0">
              <a:buNone/>
              <a:defRPr sz="1600" b="1"/>
            </a:lvl4pPr>
            <a:lvl5pPr marL="1809234" indent="0">
              <a:buNone/>
              <a:defRPr sz="1600" b="1"/>
            </a:lvl5pPr>
            <a:lvl6pPr marL="2261540" indent="0">
              <a:buNone/>
              <a:defRPr sz="1600" b="1"/>
            </a:lvl6pPr>
            <a:lvl7pPr marL="2713845" indent="0">
              <a:buNone/>
              <a:defRPr sz="1600" b="1"/>
            </a:lvl7pPr>
            <a:lvl8pPr marL="3166156" indent="0">
              <a:buNone/>
              <a:defRPr sz="1600" b="1"/>
            </a:lvl8pPr>
            <a:lvl9pPr marL="361846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641" y="2622176"/>
            <a:ext cx="4040188" cy="334617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5224" y="2017059"/>
            <a:ext cx="4041775" cy="53788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2317" indent="0">
              <a:buNone/>
              <a:defRPr sz="2000" b="1"/>
            </a:lvl2pPr>
            <a:lvl3pPr marL="904629" indent="0">
              <a:buNone/>
              <a:defRPr sz="1800" b="1"/>
            </a:lvl3pPr>
            <a:lvl4pPr marL="1356928" indent="0">
              <a:buNone/>
              <a:defRPr sz="1600" b="1"/>
            </a:lvl4pPr>
            <a:lvl5pPr marL="1809234" indent="0">
              <a:buNone/>
              <a:defRPr sz="1600" b="1"/>
            </a:lvl5pPr>
            <a:lvl6pPr marL="2261540" indent="0">
              <a:buNone/>
              <a:defRPr sz="1600" b="1"/>
            </a:lvl6pPr>
            <a:lvl7pPr marL="2713845" indent="0">
              <a:buNone/>
              <a:defRPr sz="1600" b="1"/>
            </a:lvl7pPr>
            <a:lvl8pPr marL="3166156" indent="0">
              <a:buNone/>
              <a:defRPr sz="1600" b="1"/>
            </a:lvl8pPr>
            <a:lvl9pPr marL="3618464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4826721" y="2622176"/>
            <a:ext cx="4040188" cy="334617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941795" y="6425177"/>
            <a:ext cx="2133023" cy="36559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A46F-5221-413C-AB7A-1977A998A439}" type="slidenum">
              <a:rPr lang="en-US">
                <a:solidFill>
                  <a:srgbClr val="0033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1036848" cy="57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1748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881519"/>
            <a:ext cx="9144000" cy="9764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573267" y="0"/>
            <a:ext cx="3570732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637276" y="33528"/>
            <a:ext cx="3493008" cy="740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E589-A38F-4ECE-9D32-663F3D9297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5/5/2017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/>
            <a:fld id="{81D60167-4931-47E6-BA6A-407CBD079E47}" type="slidenum">
              <a:rPr spc="-10" dirty="0">
                <a:solidFill>
                  <a:srgbClr val="888F88"/>
                </a:solidFill>
                <a:cs typeface="Calibri"/>
              </a:rPr>
              <a:pPr marL="25400"/>
              <a:t>‹#›</a:t>
            </a:fld>
            <a:endParaRPr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09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5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3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5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0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1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4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9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F8812-A46F-41F5-99FF-D79BB8D8091F}" type="datetimeFigureOut">
              <a:rPr lang="en-US" smtClean="0"/>
              <a:t>5/5/2017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34E4-1C01-4830-A153-464A7CE03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518" y="274544"/>
            <a:ext cx="82290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63" tIns="45237" rIns="90463" bIns="452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518" y="1599643"/>
            <a:ext cx="8229023" cy="452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63" tIns="45237" rIns="90463" bIns="452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498" y="6356537"/>
            <a:ext cx="2133023" cy="365592"/>
          </a:xfrm>
          <a:prstGeom prst="rect">
            <a:avLst/>
          </a:prstGeom>
        </p:spPr>
        <p:txBody>
          <a:bodyPr vert="horz" lIns="90463" tIns="45237" rIns="90463" bIns="4523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0483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518" y="6356537"/>
            <a:ext cx="2895023" cy="365592"/>
          </a:xfrm>
          <a:prstGeom prst="rect">
            <a:avLst/>
          </a:prstGeom>
        </p:spPr>
        <p:txBody>
          <a:bodyPr vert="horz" lIns="90463" tIns="45237" rIns="90463" bIns="4523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 defTabSz="90483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538" y="6425177"/>
            <a:ext cx="2133023" cy="365591"/>
          </a:xfrm>
          <a:prstGeom prst="rect">
            <a:avLst/>
          </a:prstGeom>
        </p:spPr>
        <p:txBody>
          <a:bodyPr vert="horz" lIns="90463" tIns="45237" rIns="90463" bIns="4523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 defTabSz="904839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0364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0364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0364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0364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0364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05988" algn="ctr" defTabSz="90364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11977" algn="ctr" defTabSz="90364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217989" algn="ctr" defTabSz="90364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623978" algn="ctr" defTabSz="90364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333" indent="-338333" algn="l" defTabSz="90364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447" indent="-281942" algn="l" defTabSz="90364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595" indent="-225579" algn="l" defTabSz="90364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1695" indent="-225579" algn="l" defTabSz="90364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211" indent="-225579" algn="l" defTabSz="90364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7695" indent="-226182" algn="l" defTabSz="904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004" indent="-226182" algn="l" defTabSz="904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2308" indent="-226182" algn="l" defTabSz="904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620" indent="-226182" algn="l" defTabSz="9046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317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629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928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234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540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845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156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464" algn="l" defTabSz="9046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1.jpe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18" y="152400"/>
            <a:ext cx="1403246" cy="128326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0" y="5867399"/>
            <a:ext cx="9116870" cy="1022879"/>
            <a:chOff x="0" y="5867399"/>
            <a:chExt cx="9116870" cy="1022879"/>
          </a:xfrm>
        </p:grpSpPr>
        <p:grpSp>
          <p:nvGrpSpPr>
            <p:cNvPr id="31" name="Group 30"/>
            <p:cNvGrpSpPr/>
            <p:nvPr/>
          </p:nvGrpSpPr>
          <p:grpSpPr>
            <a:xfrm>
              <a:off x="0" y="5870025"/>
              <a:ext cx="9116870" cy="1020253"/>
              <a:chOff x="27131" y="5860915"/>
              <a:chExt cx="9116870" cy="102025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27131" y="5860915"/>
                <a:ext cx="9116869" cy="1020253"/>
                <a:chOff x="27131" y="5860915"/>
                <a:chExt cx="9116869" cy="1020253"/>
              </a:xfrm>
            </p:grpSpPr>
            <p:pic>
              <p:nvPicPr>
                <p:cNvPr id="36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7318" y="5867399"/>
                  <a:ext cx="1506682" cy="1003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7842" y="5867399"/>
                  <a:ext cx="1483437" cy="100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" descr="C:\Users\cweaver.MCCRANEY\Desktop\photo grouping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3270" y="5867399"/>
                  <a:ext cx="1492717" cy="1013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1279" y="5867399"/>
                  <a:ext cx="1581991" cy="1013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 rotWithShape="1">
                <a:blip r:embed="rId7"/>
                <a:srcRect r="25029" b="12292"/>
                <a:stretch/>
              </p:blipFill>
              <p:spPr>
                <a:xfrm>
                  <a:off x="27131" y="5860915"/>
                  <a:ext cx="1558747" cy="1001140"/>
                </a:xfrm>
                <a:prstGeom prst="rect">
                  <a:avLst/>
                </a:prstGeom>
                <a:ln>
                  <a:solidFill>
                    <a:sysClr val="window" lastClr="FFFFFF"/>
                  </a:solidFill>
                </a:ln>
              </p:spPr>
            </p:pic>
          </p:grpSp>
          <p:sp>
            <p:nvSpPr>
              <p:cNvPr id="34" name="object 4"/>
              <p:cNvSpPr>
                <a:spLocks noChangeAspect="1"/>
              </p:cNvSpPr>
              <p:nvPr/>
            </p:nvSpPr>
            <p:spPr>
              <a:xfrm>
                <a:off x="7644855" y="5865444"/>
                <a:ext cx="1499146" cy="1012526"/>
              </a:xfrm>
              <a:prstGeom prst="rect">
                <a:avLst/>
              </a:prstGeom>
              <a:blipFill>
                <a:blip r:embed="rId8" cstate="print"/>
                <a:srcRect/>
                <a:stretch>
                  <a:fillRect t="-9077" b="-9077"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35" name="Picture 18" descr="G:\Properties\Vista 18\Colored Photos\CBRE_MCCRANEY_VISTA\CBRE_McCraney-1216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3246" y="5867400"/>
                <a:ext cx="1544595" cy="1002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" r="10000" b="-1137"/>
            <a:stretch/>
          </p:blipFill>
          <p:spPr>
            <a:xfrm>
              <a:off x="0" y="5867399"/>
              <a:ext cx="1563245" cy="9736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395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>
          <a:xfrm>
            <a:off x="8686800" y="6499352"/>
            <a:ext cx="323468" cy="200055"/>
          </a:xfrm>
        </p:spPr>
        <p:txBody>
          <a:bodyPr/>
          <a:lstStyle/>
          <a:p>
            <a:pPr marL="25400"/>
            <a:fld id="{81D60167-4931-47E6-BA6A-407CBD079E47}" type="slidenum">
              <a:rPr lang="en-US" spc="-10" smtClean="0">
                <a:solidFill>
                  <a:prstClr val="black"/>
                </a:solidFill>
                <a:cs typeface="Calibri"/>
              </a:rPr>
              <a:pPr marL="25400"/>
              <a:t>2</a:t>
            </a:fld>
            <a:endParaRPr lang="en-US" dirty="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15240" y="5860915"/>
            <a:ext cx="9159241" cy="1020253"/>
            <a:chOff x="-18744" y="5860915"/>
            <a:chExt cx="9162745" cy="1020253"/>
          </a:xfrm>
        </p:grpSpPr>
        <p:grpSp>
          <p:nvGrpSpPr>
            <p:cNvPr id="15" name="Group 14"/>
            <p:cNvGrpSpPr/>
            <p:nvPr/>
          </p:nvGrpSpPr>
          <p:grpSpPr>
            <a:xfrm>
              <a:off x="27131" y="5860915"/>
              <a:ext cx="9116870" cy="1020253"/>
              <a:chOff x="27131" y="5860915"/>
              <a:chExt cx="9116870" cy="102025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7131" y="5860915"/>
                <a:ext cx="9116869" cy="1020253"/>
                <a:chOff x="27131" y="5860915"/>
                <a:chExt cx="9116869" cy="1020253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37318" y="5867399"/>
                  <a:ext cx="1506682" cy="1003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07842" y="5867399"/>
                  <a:ext cx="1483437" cy="10044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4" descr="C:\Users\cweaver.MCCRANEY\Desktop\photo grouping.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3270" y="5867399"/>
                  <a:ext cx="1492717" cy="101376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8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1279" y="5867399"/>
                  <a:ext cx="1581991" cy="1013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6"/>
                <a:srcRect r="25029" b="12292"/>
                <a:stretch/>
              </p:blipFill>
              <p:spPr>
                <a:xfrm>
                  <a:off x="27131" y="5860915"/>
                  <a:ext cx="1558747" cy="1001140"/>
                </a:xfrm>
                <a:prstGeom prst="rect">
                  <a:avLst/>
                </a:prstGeom>
                <a:ln>
                  <a:solidFill>
                    <a:sysClr val="window" lastClr="FFFFFF"/>
                  </a:solidFill>
                </a:ln>
              </p:spPr>
            </p:pic>
          </p:grpSp>
          <p:sp>
            <p:nvSpPr>
              <p:cNvPr id="18" name="object 4"/>
              <p:cNvSpPr>
                <a:spLocks noChangeAspect="1"/>
              </p:cNvSpPr>
              <p:nvPr/>
            </p:nvSpPr>
            <p:spPr>
              <a:xfrm>
                <a:off x="7644855" y="5865444"/>
                <a:ext cx="1499146" cy="1012526"/>
              </a:xfrm>
              <a:prstGeom prst="rect">
                <a:avLst/>
              </a:prstGeom>
              <a:blipFill>
                <a:blip r:embed="rId7" cstate="print"/>
                <a:srcRect/>
                <a:stretch>
                  <a:fillRect t="-9077" b="-9077"/>
                </a:stretch>
              </a:blipFill>
            </p:spPr>
            <p:txBody>
              <a:bodyPr wrap="square" lIns="0" tIns="0" rIns="0" bIns="0" rtlCol="0"/>
              <a:lstStyle/>
              <a:p>
                <a:pPr>
                  <a:defRPr/>
                </a:pPr>
                <a:endParaRPr kern="0" smtClean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18" descr="G:\Properties\Vista 18\Colored Photos\CBRE_MCCRANEY_VISTA\CBRE_McCraney-1216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3246" y="5867400"/>
                <a:ext cx="1544595" cy="1002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9"/>
            <a:srcRect r="23697"/>
            <a:stretch/>
          </p:blipFill>
          <p:spPr>
            <a:xfrm>
              <a:off x="-18744" y="5867399"/>
              <a:ext cx="1581990" cy="99869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E9D9C9"/>
              </a:clrFrom>
              <a:clrTo>
                <a:srgbClr val="E9D9C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26667"/>
          <a:stretch/>
        </p:blipFill>
        <p:spPr>
          <a:xfrm>
            <a:off x="3110149" y="1447800"/>
            <a:ext cx="5576651" cy="20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McCraney">
      <a:dk1>
        <a:srgbClr val="0033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1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Cambria</vt:lpstr>
      <vt:lpstr>Office Theme</vt:lpstr>
      <vt:lpstr>6_Office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Candace Weaver</dc:creator>
  <cp:lastModifiedBy>Karen Solomon</cp:lastModifiedBy>
  <cp:revision>25</cp:revision>
  <dcterms:created xsi:type="dcterms:W3CDTF">2015-04-08T16:51:11Z</dcterms:created>
  <dcterms:modified xsi:type="dcterms:W3CDTF">2017-05-05T15:34:07Z</dcterms:modified>
</cp:coreProperties>
</file>