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E0CF4-D5ED-4E54-8FAB-60238A3B3774}" type="datetimeFigureOut">
              <a:rPr lang="en-US" smtClean="0"/>
              <a:t>7/13/2018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965DA-E6A3-483F-911E-06FDC1272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4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73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8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989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6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1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36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32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3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95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91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ED807-9089-4861-B0AC-751AA2EB002D}" type="datetimeFigureOut">
              <a:rPr lang="en-US" smtClean="0"/>
              <a:t>7/13/2018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41955-50D5-40A6-9C84-BF86655F9D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5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772400" cy="704850"/>
          </a:xfrm>
        </p:spPr>
        <p:txBody>
          <a:bodyPr>
            <a:noAutofit/>
          </a:bodyPr>
          <a:lstStyle/>
          <a:p>
            <a:r>
              <a:rPr lang="en-US" sz="4500" b="1" dirty="0" smtClean="0">
                <a:latin typeface="Garamond" panose="02020404030301010803" pitchFamily="18" charset="0"/>
              </a:rPr>
              <a:t>JMS Travel</a:t>
            </a:r>
            <a:endParaRPr lang="en-US" sz="4500" b="1" dirty="0"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2057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BOOK YOUR TRAVEL NEEDS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(HOTEL, FLIGHTS,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AND RENTAL CARS)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via jms.paycationonline.com /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Phone: (708) 834-3570 /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Email: lestraugh@hotmail.com</a:t>
            </a:r>
          </a:p>
          <a:p>
            <a:endParaRPr lang="en-US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289559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Thank you for your support!</a:t>
            </a:r>
            <a:endParaRPr lang="en-US" sz="1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74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34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JMS Travel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JMS Travel</dc:title>
  <dc:creator>LeVette Straughter</dc:creator>
  <cp:lastModifiedBy>LeVette Straughter</cp:lastModifiedBy>
  <cp:revision>4</cp:revision>
  <dcterms:created xsi:type="dcterms:W3CDTF">2018-07-13T18:12:53Z</dcterms:created>
  <dcterms:modified xsi:type="dcterms:W3CDTF">2018-07-13T18:46:57Z</dcterms:modified>
</cp:coreProperties>
</file>