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8D0123-0073-466E-B99F-116504672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CB2ADB2-2D4E-478B-A381-30D3A91FF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7079F4-9D04-4906-9692-DE295DCC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A7AF39-A897-47C0-A1FD-63D3D7FB6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88AD1C5-25D4-41B2-82B4-82A73AC3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263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4AD6FA-5096-464C-B2E6-E93867422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BDF1D29-FDAD-4DBB-9766-3BF428404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D548730-3851-45DC-8D7C-91D5AE70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1303474-10EC-4D20-A9E8-C6A94C67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BCE7AD-76E3-4A9C-BD03-F15ACC85A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429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83BDA70-0C82-4862-BAE3-A66F243DF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91A2968-6944-429D-B234-E80CF1C84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308E6A-3414-4D47-9193-01172C009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C676B15-24AD-45D9-ABA6-A98474C0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17961E-440A-4DA3-9D3F-A778F425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436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82CBDE-082A-49E9-9365-96109CA0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952461-0386-42B1-84BC-814C5F865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4EA759-6A8C-4A12-94F4-2A21CA3AA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44B123C-F27B-45BA-9B5F-D16285204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49E526-AE8C-4A7F-B5DC-A99796541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467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9C0B7B-2025-425E-B899-C27B40615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687A88-18A4-400B-88BF-9088C9AC7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9BDA4F5-5A85-469F-A308-CD1BFE5BC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3124D7B-CE68-45C0-B2BA-69EE5ACD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3CE6C4-47EC-4340-801A-66AEF1AE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274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BFF338-7A84-4CB4-9AC8-BC99FCCCC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2CFE3D-004C-4178-83F5-49CDCE278B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8413405-3760-48AC-9CB4-C25A07D53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56DEE1C-0D6D-400A-A6ED-679CBE75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5ABAB9-ECD5-4436-910A-BF791EDD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01D781-69FB-4B1A-88DF-4B57AD6C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148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5C7ABB-741B-4453-87AE-1BDCB766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C6ED003-2BAC-4B8A-B2F0-994240A1A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E42B362-D68C-45CF-B31F-C302495F4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078FA24-6860-4C08-B6C6-0EFCB81D1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9D1FD8A-1231-4643-A231-910BB4E95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E0C1923-7F20-4490-B7E2-105B20C6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EE5136D-01B8-44E1-A151-AA63DAC3F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EA6CDAA-2B19-4D18-B985-6CB6DAA36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268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C874D5-F87B-4204-AE81-5BB6AC6D8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0067882-4251-4AA6-AFFD-1D6A77648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300FAAB-3908-408D-99FA-9E45552D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AD22FE9-982F-4A98-AEEA-1F263D3E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556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81841B3-5ED0-4A49-9306-A564690BE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4AE713F-5AA3-468F-ABA1-E911088D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5BD095-9BC2-486E-B351-3F75A489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155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B7ABBF-17EA-4E88-A009-CF9A3CDA6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EA81F5C-122C-4D60-9AF5-6C7983C1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D55EF22-7E09-4CFA-B47F-F985E3DCA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65056D5-5513-4081-93BA-071807091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3B987EF-F485-4755-B4F8-E2C327C18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C3F44E-338A-48FC-ADC1-2206783C1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556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CD6BB8-141C-43DA-BD8E-DEDCBED8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4FD1FC6-77D1-4FC5-8E68-C4A8ED2A4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B9B5D57-474A-4A45-8B74-A45D7626D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E3C84A-1259-4CE9-8752-E344D9DE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1FAF18-04EA-4D37-9643-BE4F1628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9F15680-10E0-4806-BF2A-6E89FF0B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584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FCE6ED4-E010-4166-8F1D-CF1CAB7A9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8729A21-1FFB-438E-8492-286BE80B0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195DC9-947B-4553-BE1C-68067C61E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40257-79BF-4D9F-91FB-D1425A0823F4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83D086-C059-4910-BB8E-973A5015E0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1C88EF-8968-45F0-8323-6C9F15B30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7FA17-2011-43EF-B925-FE04ECB1D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500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98AB4D1D-E2E8-464A-8629-1613264864B5}"/>
              </a:ext>
            </a:extLst>
          </p:cNvPr>
          <p:cNvGrpSpPr/>
          <p:nvPr/>
        </p:nvGrpSpPr>
        <p:grpSpPr>
          <a:xfrm>
            <a:off x="521292" y="1410145"/>
            <a:ext cx="5048468" cy="2018855"/>
            <a:chOff x="4829179" y="1967949"/>
            <a:chExt cx="5048468" cy="2018855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E81D6B53-DF8D-45F1-9D0B-1675AD134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9568" y="1967949"/>
              <a:ext cx="1009428" cy="2018855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D45E6206-0E35-425C-9901-EAD5C0E62C33}"/>
                </a:ext>
              </a:extLst>
            </p:cNvPr>
            <p:cNvSpPr/>
            <p:nvPr/>
          </p:nvSpPr>
          <p:spPr>
            <a:xfrm>
              <a:off x="4829179" y="2392326"/>
              <a:ext cx="5048468" cy="144655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8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   THEA</a:t>
              </a:r>
              <a:endParaRPr lang="en-US" sz="8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97704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Elrod</dc:creator>
  <cp:lastModifiedBy>mhuth</cp:lastModifiedBy>
  <cp:revision>11</cp:revision>
  <dcterms:created xsi:type="dcterms:W3CDTF">2018-05-25T16:22:06Z</dcterms:created>
  <dcterms:modified xsi:type="dcterms:W3CDTF">2018-08-23T10:50:04Z</dcterms:modified>
</cp:coreProperties>
</file>