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1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78856-B137-4CDC-8723-1767DB65F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CC7299-880B-4A6F-8098-AFB3E2F957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2E902-3269-4C71-9B58-03682F9E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80123-1253-4398-8370-ECEE4836C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0EC9E-5B40-4654-AE78-9FFAEDDE1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28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B5DA-E3F0-4161-9348-A59A03AD9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73291-D0FC-4E4C-8C92-051098F04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7DFCE-72F8-4E79-9080-EE1894B6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69429-81B4-421A-979F-9B76D4154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A5D58-F4E0-40D8-8D3E-21024E6C9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5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0C6397-B602-4F59-BFE0-3B0022A140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D574A8-7709-4043-AA3D-91C18B508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DA7D6-0577-4B47-8CA7-55707091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869F4-F768-4F1D-B770-54418BB9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3356F-E242-416A-A79F-1908913D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97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99684-3A37-4905-BCC4-DC4157E11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3D723-B692-4EBA-A9E6-45D5FCB55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3A75C-8196-4F59-929D-6B9272BF7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08C14-0D90-4CE4-BDAF-6E25526B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64681-272F-4FF5-9C0D-27DA1587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88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F7BF2-116B-4794-8D56-1E59FC597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5F8CA-55D9-48DB-8A4A-06BDF0577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11218-E09D-4D66-91C2-220677814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8AFFF-BD06-4B20-9242-C5AB33DAF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525AF-4D57-4389-8F4A-D6A163A90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0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B6441-914D-44FF-8B7F-67C5C62E3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30650-ADF2-4928-8FFF-60F97B891E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388562-22DC-4DE1-9DF0-8606F4634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691D8-5C91-4B45-8CAF-226B53985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AA7B3-81E3-4E0D-8684-9E8F389C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6FBE6-AB5E-487A-B15A-8C41987C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0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5269F-3583-4B0C-9B92-1339DDF0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F81FA-EB58-4EA0-B2AD-9206C8400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4C1C73-3B00-40AA-9A04-BF5A33B146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BAAB7D-D8CE-44F9-9CBF-FED415EADB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1C12D-70CE-4E80-8AF1-D367986E54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980674-36CE-4EFC-A61A-DC76830BC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21BDA2-73D2-4FF2-B216-C2C3F6972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67680-8211-4197-B24C-6944C0116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3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2BA6-9A44-43E1-B213-69C28A32E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35180-EBA6-4698-B0DA-FA5961795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A7CCB-6FA7-498A-B145-E8E715ABE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6E680-3966-4350-AD80-55A38939F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4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10B199-13CA-4752-948E-D601B8E4B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0C93C7-2945-439D-BBE8-BE5A266A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4E6D6-5089-451B-9307-5919AA6C2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6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FB632-B581-4D05-B2FC-267CC714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66067-15F1-4278-8B84-0F3E4FB19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1CBEA-A34E-4F69-A75E-20328BCA2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2A168-9FBC-4790-80DA-01BF86E5E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6C63C-103B-4A46-B722-B725D64E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D95EB3-AF40-4A4B-BCE8-32A5F2B4C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D918D-BBA3-4CDB-9F68-90A8C3BA7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72448-909C-4313-963E-832A0972BF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269A6E-22D2-4D16-AB0B-0DFF069E0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9C8C9A-EEAA-4ECA-BCBB-E4F08EA83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AF6E0-F97F-475F-9942-23961EB0F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D2C0F3-EAE0-4F99-A7E4-AB3CA9711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5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BF00AD-0554-4B83-A10D-5B6777259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0B7FA2-C470-4CA8-AD07-FA1E7E9BE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06E87-81C9-44FE-AE9C-CB51555B0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B6B1C-B105-4F74-844C-A998C0032E6B}" type="datetimeFigureOut">
              <a:rPr lang="en-US" smtClean="0"/>
              <a:t>8/17/2018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B7983-8C12-4F3D-967C-F20E91473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98E95-0E52-443F-81AC-B8DE51013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D911C-42DC-47D3-A123-3A185B2A1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4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48E622E-5A47-42A3-A629-45607D20C0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740" y="480060"/>
            <a:ext cx="5684520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61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BA6B7C-9036-4F5A-B272-73768A1BFC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001" y="0"/>
            <a:ext cx="80659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64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0" y="1520825"/>
            <a:ext cx="67310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496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Newcomb, James [GTSUS]</dc:creator>
  <cp:lastModifiedBy>Newcomb, James [GTSUS]</cp:lastModifiedBy>
  <cp:revision>3</cp:revision>
  <dcterms:created xsi:type="dcterms:W3CDTF">2018-05-24T19:33:38Z</dcterms:created>
  <dcterms:modified xsi:type="dcterms:W3CDTF">2018-08-17T15:10:02Z</dcterms:modified>
</cp:coreProperties>
</file>