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1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17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16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9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36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30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42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6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56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788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20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99219-96E4-43D8-AFBF-AB5ED60D51EC}" type="datetimeFigureOut">
              <a:rPr lang="en-GB" smtClean="0"/>
              <a:t>31/07/2018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4A739-D625-4051-8ED8-CDF5766F4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68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556792"/>
            <a:ext cx="3888432" cy="349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126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Inspire Audio Visual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Davies</dc:creator>
  <cp:lastModifiedBy>Ben Davies</cp:lastModifiedBy>
  <cp:revision>2</cp:revision>
  <dcterms:created xsi:type="dcterms:W3CDTF">2018-07-31T12:31:15Z</dcterms:created>
  <dcterms:modified xsi:type="dcterms:W3CDTF">2018-07-31T12:49:50Z</dcterms:modified>
</cp:coreProperties>
</file>