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9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0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4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8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9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8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7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1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164F2-BA9C-43AC-9A18-EA5A37D6A7D4}" type="datetimeFigureOut">
              <a:rPr lang="en-US" smtClean="0"/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F309F-7FFA-408D-80BA-C20CB864B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936" y="1576825"/>
            <a:ext cx="4523740" cy="11506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963" y="956312"/>
            <a:ext cx="3689074" cy="252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4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Michigan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Engler, Tedi</dc:creator>
  <cp:lastModifiedBy>Engler, Tedi</cp:lastModifiedBy>
  <cp:revision>1</cp:revision>
  <dcterms:created xsi:type="dcterms:W3CDTF">2018-08-03T12:47:25Z</dcterms:created>
  <dcterms:modified xsi:type="dcterms:W3CDTF">2018-08-03T12:47:29Z</dcterms:modified>
</cp:coreProperties>
</file>