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 id="2147483865" r:id="rId2"/>
    <p:sldMasterId id="2147483886" r:id="rId3"/>
  </p:sldMasterIdLst>
  <p:notesMasterIdLst>
    <p:notesMasterId r:id="rId37"/>
  </p:notesMasterIdLst>
  <p:handoutMasterIdLst>
    <p:handoutMasterId r:id="rId38"/>
  </p:handoutMasterIdLst>
  <p:sldIdLst>
    <p:sldId id="446" r:id="rId4"/>
    <p:sldId id="460" r:id="rId5"/>
    <p:sldId id="427" r:id="rId6"/>
    <p:sldId id="453" r:id="rId7"/>
    <p:sldId id="462" r:id="rId8"/>
    <p:sldId id="445" r:id="rId9"/>
    <p:sldId id="436" r:id="rId10"/>
    <p:sldId id="455" r:id="rId11"/>
    <p:sldId id="439" r:id="rId12"/>
    <p:sldId id="463" r:id="rId13"/>
    <p:sldId id="438" r:id="rId14"/>
    <p:sldId id="464" r:id="rId15"/>
    <p:sldId id="442" r:id="rId16"/>
    <p:sldId id="465" r:id="rId17"/>
    <p:sldId id="466" r:id="rId18"/>
    <p:sldId id="440" r:id="rId19"/>
    <p:sldId id="437" r:id="rId20"/>
    <p:sldId id="458" r:id="rId21"/>
    <p:sldId id="459" r:id="rId22"/>
    <p:sldId id="467" r:id="rId23"/>
    <p:sldId id="457" r:id="rId24"/>
    <p:sldId id="441" r:id="rId25"/>
    <p:sldId id="468" r:id="rId26"/>
    <p:sldId id="443" r:id="rId27"/>
    <p:sldId id="469" r:id="rId28"/>
    <p:sldId id="444" r:id="rId29"/>
    <p:sldId id="470" r:id="rId30"/>
    <p:sldId id="448" r:id="rId31"/>
    <p:sldId id="434" r:id="rId32"/>
    <p:sldId id="447" r:id="rId33"/>
    <p:sldId id="450" r:id="rId34"/>
    <p:sldId id="449" r:id="rId35"/>
    <p:sldId id="451" r:id="rId36"/>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C42945-5168-4252-9015-7897B64ED3EB}">
          <p14:sldIdLst>
            <p14:sldId id="446"/>
            <p14:sldId id="460"/>
            <p14:sldId id="427"/>
          </p14:sldIdLst>
        </p14:section>
        <p14:section name="Untitled Section" id="{4D17D691-3F68-4807-A213-2927EA679D4E}">
          <p14:sldIdLst>
            <p14:sldId id="453"/>
            <p14:sldId id="462"/>
            <p14:sldId id="445"/>
            <p14:sldId id="436"/>
            <p14:sldId id="455"/>
            <p14:sldId id="439"/>
            <p14:sldId id="463"/>
            <p14:sldId id="438"/>
            <p14:sldId id="464"/>
            <p14:sldId id="442"/>
            <p14:sldId id="465"/>
            <p14:sldId id="466"/>
            <p14:sldId id="440"/>
            <p14:sldId id="437"/>
            <p14:sldId id="458"/>
            <p14:sldId id="459"/>
            <p14:sldId id="467"/>
            <p14:sldId id="457"/>
            <p14:sldId id="441"/>
            <p14:sldId id="468"/>
            <p14:sldId id="443"/>
            <p14:sldId id="469"/>
            <p14:sldId id="444"/>
            <p14:sldId id="470"/>
            <p14:sldId id="448"/>
            <p14:sldId id="434"/>
            <p14:sldId id="447"/>
            <p14:sldId id="450"/>
            <p14:sldId id="449"/>
            <p14:sldId id="451"/>
          </p14:sldIdLst>
        </p14:section>
      </p14:sectionLst>
    </p:ext>
    <p:ext uri="{EFAFB233-063F-42B5-8137-9DF3F51BA10A}">
      <p15:sldGuideLst xmlns:p15="http://schemas.microsoft.com/office/powerpoint/2012/main">
        <p15:guide id="1" orient="horz" pos="726">
          <p15:clr>
            <a:srgbClr val="A4A3A4"/>
          </p15:clr>
        </p15:guide>
        <p15:guide id="2" pos="44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D2"/>
    <a:srgbClr val="0170D8"/>
    <a:srgbClr val="FF876C"/>
    <a:srgbClr val="FFFFFF"/>
    <a:srgbClr val="0086FF"/>
    <a:srgbClr val="84C1B3"/>
    <a:srgbClr val="66C994"/>
    <a:srgbClr val="7094A9"/>
    <a:srgbClr val="719BB3"/>
    <a:srgbClr val="009C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49" autoAdjust="0"/>
    <p:restoredTop sz="96266" autoAdjust="0"/>
  </p:normalViewPr>
  <p:slideViewPr>
    <p:cSldViewPr snapToObjects="1" showGuides="1">
      <p:cViewPr>
        <p:scale>
          <a:sx n="90" d="100"/>
          <a:sy n="90" d="100"/>
        </p:scale>
        <p:origin x="652" y="400"/>
      </p:cViewPr>
      <p:guideLst>
        <p:guide orient="horz" pos="726"/>
        <p:guide pos="4468"/>
      </p:guideLst>
    </p:cSldViewPr>
  </p:slideViewPr>
  <p:notesTextViewPr>
    <p:cViewPr>
      <p:scale>
        <a:sx n="100" d="100"/>
        <a:sy n="100" d="100"/>
      </p:scale>
      <p:origin x="0" y="0"/>
    </p:cViewPr>
  </p:notesTextViewPr>
  <p:sorterViewPr>
    <p:cViewPr>
      <p:scale>
        <a:sx n="50" d="100"/>
        <a:sy n="50" d="100"/>
      </p:scale>
      <p:origin x="0" y="0"/>
    </p:cViewPr>
  </p:sorterViewPr>
  <p:notesViewPr>
    <p:cSldViewPr snapToObjects="1" showGuides="1">
      <p:cViewPr>
        <p:scale>
          <a:sx n="100" d="100"/>
          <a:sy n="100" d="100"/>
        </p:scale>
        <p:origin x="-5632" y="-13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nchor="ctr"/>
          <a:lstStyle>
            <a:lvl1pPr algn="l">
              <a:defRPr sz="1200"/>
            </a:lvl1p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nchor="ctr"/>
          <a:lstStyle>
            <a:lvl1pPr algn="r">
              <a:defRPr sz="1200"/>
            </a:lvl1pPr>
          </a:lstStyle>
          <a:p>
            <a:fld id="{81CB9399-FA5A-4AC8-A932-16472CA0CA59}"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4" name="Footer Placeholder 3"/>
          <p:cNvSpPr>
            <a:spLocks noGrp="1"/>
          </p:cNvSpPr>
          <p:nvPr>
            <p:ph type="ftr" sz="quarter" idx="2"/>
          </p:nvPr>
        </p:nvSpPr>
        <p:spPr>
          <a:xfrm>
            <a:off x="806450" y="8685213"/>
            <a:ext cx="4210050" cy="457200"/>
          </a:xfrm>
          <a:prstGeom prst="rect">
            <a:avLst/>
          </a:prstGeom>
        </p:spPr>
        <p:txBody>
          <a:bodyPr vert="horz" lIns="91440" tIns="45720" rIns="91440" bIns="45720" rtlCol="0" anchor="ctr"/>
          <a:lstStyle>
            <a:lvl1pPr algn="l">
              <a:defRPr sz="1200"/>
            </a:lvl1p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
        <p:nvSpPr>
          <p:cNvPr id="5" name="Slide Number Placeholder 4"/>
          <p:cNvSpPr>
            <a:spLocks noGrp="1"/>
          </p:cNvSpPr>
          <p:nvPr>
            <p:ph type="sldNum" sz="quarter" idx="3"/>
          </p:nvPr>
        </p:nvSpPr>
        <p:spPr>
          <a:xfrm>
            <a:off x="0" y="8685213"/>
            <a:ext cx="806450" cy="457200"/>
          </a:xfrm>
          <a:prstGeom prst="rect">
            <a:avLst/>
          </a:prstGeom>
        </p:spPr>
        <p:txBody>
          <a:bodyPr vert="horz" lIns="91440" tIns="45720" rIns="91440" bIns="45720" rtlCol="0" anchor="ctr"/>
          <a:lstStyle>
            <a:lvl1pPr algn="r">
              <a:defRPr sz="1200"/>
            </a:lvl1pPr>
          </a:lstStyle>
          <a:p>
            <a:pPr algn="l"/>
            <a:fld id="{D6A2974D-B908-5643-9CC9-47ACD1052F33}" type="slidenum">
              <a:rPr lang="en-US" smtClean="0">
                <a:solidFill>
                  <a:schemeClr val="tx2"/>
                </a:solidFill>
                <a:latin typeface="Gotham Medium"/>
                <a:cs typeface="Gotham Medium"/>
              </a:rPr>
              <a:pPr algn="l"/>
              <a:t>‹#›</a:t>
            </a:fld>
            <a:endParaRPr lang="en-US">
              <a:solidFill>
                <a:schemeClr val="tx2"/>
              </a:solidFill>
              <a:latin typeface="Gotham Medium"/>
              <a:cs typeface="Gotham Medium"/>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883" y="8760172"/>
            <a:ext cx="1440160" cy="220933"/>
          </a:xfrm>
          <a:prstGeom prst="rect">
            <a:avLst/>
          </a:prstGeom>
        </p:spPr>
      </p:pic>
    </p:spTree>
    <p:extLst>
      <p:ext uri="{BB962C8B-B14F-4D97-AF65-F5344CB8AC3E}">
        <p14:creationId xmlns:p14="http://schemas.microsoft.com/office/powerpoint/2010/main" val="147892808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11" name="Header Placeholder 1"/>
          <p:cNvSpPr>
            <a:spLocks noGrp="1"/>
          </p:cNvSpPr>
          <p:nvPr>
            <p:ph type="hdr" sz="quarter"/>
          </p:nvPr>
        </p:nvSpPr>
        <p:spPr>
          <a:xfrm>
            <a:off x="0" y="0"/>
            <a:ext cx="2971800" cy="457200"/>
          </a:xfrm>
          <a:prstGeom prst="rect">
            <a:avLst/>
          </a:prstGeom>
        </p:spPr>
        <p:txBody>
          <a:bodyPr vert="horz" lIns="91440" tIns="45720" rIns="91440" bIns="45720" rtlCol="0" anchor="ctr"/>
          <a:lstStyle>
            <a:lvl1pPr algn="l">
              <a:defRPr sz="1200"/>
            </a:lvl1p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12" name="Date Placeholder 2"/>
          <p:cNvSpPr>
            <a:spLocks noGrp="1"/>
          </p:cNvSpPr>
          <p:nvPr>
            <p:ph type="dt" sz="quarter" idx="1"/>
          </p:nvPr>
        </p:nvSpPr>
        <p:spPr>
          <a:xfrm>
            <a:off x="3884613" y="0"/>
            <a:ext cx="2971800" cy="457200"/>
          </a:xfrm>
          <a:prstGeom prst="rect">
            <a:avLst/>
          </a:prstGeom>
        </p:spPr>
        <p:txBody>
          <a:bodyPr vert="horz" lIns="91440" tIns="45720" rIns="91440" bIns="45720" rtlCol="0" anchor="ctr"/>
          <a:lstStyle>
            <a:lvl1pPr algn="r">
              <a:defRPr sz="1200"/>
            </a:lvl1p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14" name="Slide Number Placeholder 4"/>
          <p:cNvSpPr>
            <a:spLocks noGrp="1"/>
          </p:cNvSpPr>
          <p:nvPr>
            <p:ph type="sldNum" sz="quarter" idx="5"/>
          </p:nvPr>
        </p:nvSpPr>
        <p:spPr>
          <a:xfrm>
            <a:off x="0" y="8685213"/>
            <a:ext cx="806450" cy="457200"/>
          </a:xfrm>
          <a:prstGeom prst="rect">
            <a:avLst/>
          </a:prstGeom>
        </p:spPr>
        <p:txBody>
          <a:bodyPr vert="horz" lIns="91440" tIns="45720" rIns="91440" bIns="45720" rtlCol="0" anchor="ctr"/>
          <a:lstStyle>
            <a:lvl1pPr algn="r">
              <a:defRPr sz="1200">
                <a:solidFill>
                  <a:srgbClr val="919191"/>
                </a:solidFill>
              </a:defRPr>
            </a:lvl1pPr>
          </a:lstStyle>
          <a:p>
            <a:pPr algn="l"/>
            <a:fld id="{D6A2974D-B908-5643-9CC9-47ACD1052F33}" type="slidenum">
              <a:rPr lang="en-US" smtClean="0">
                <a:latin typeface="Gotham Medium"/>
                <a:cs typeface="Gotham Medium"/>
              </a:rPr>
              <a:pPr algn="l"/>
              <a:t>‹#›</a:t>
            </a:fld>
            <a:endParaRPr lang="en-US">
              <a:latin typeface="Gotham Medium"/>
              <a:cs typeface="Gotham Medium"/>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883" y="8760172"/>
            <a:ext cx="1440160" cy="220933"/>
          </a:xfrm>
          <a:prstGeom prst="rect">
            <a:avLst/>
          </a:prstGeom>
        </p:spPr>
      </p:pic>
      <p:sp>
        <p:nvSpPr>
          <p:cNvPr id="16" name="Footer Placeholder 3"/>
          <p:cNvSpPr>
            <a:spLocks noGrp="1"/>
          </p:cNvSpPr>
          <p:nvPr>
            <p:ph type="ftr" sz="quarter" idx="4"/>
          </p:nvPr>
        </p:nvSpPr>
        <p:spPr>
          <a:xfrm>
            <a:off x="806450" y="8685213"/>
            <a:ext cx="4210050" cy="457200"/>
          </a:xfrm>
          <a:prstGeom prst="rect">
            <a:avLst/>
          </a:prstGeom>
        </p:spPr>
        <p:txBody>
          <a:bodyPr vert="horz" lIns="91440" tIns="45720" rIns="91440" bIns="45720" rtlCol="0" anchor="ctr"/>
          <a:lstStyle>
            <a:lvl1pPr algn="l">
              <a:defRPr sz="1200"/>
            </a:lvl1p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1340606935"/>
      </p:ext>
    </p:extLst>
  </p:cSld>
  <p:clrMap bg1="lt1" tx1="dk1" bg2="lt2" tx2="dk2" accent1="accent1" accent2="accent2" accent3="accent3" accent4="accent4" accent5="accent5" accent6="accent6" hlink="hlink" folHlink="folHlink"/>
  <p:hf/>
  <p:notesStyle>
    <a:lvl1pPr marL="0" algn="l" defTabSz="457200" rtl="0" eaLnBrk="1" latinLnBrk="0" hangingPunct="1">
      <a:defRPr sz="1200" kern="1200">
        <a:solidFill>
          <a:schemeClr val="tx1"/>
        </a:solidFill>
        <a:latin typeface="Gotham Medium"/>
        <a:ea typeface="+mn-ea"/>
        <a:cs typeface="+mn-cs"/>
      </a:defRPr>
    </a:lvl1pPr>
    <a:lvl2pPr marL="457200" algn="l" defTabSz="457200" rtl="0" eaLnBrk="1" latinLnBrk="0" hangingPunct="1">
      <a:defRPr sz="1200" kern="1200">
        <a:solidFill>
          <a:schemeClr val="tx1"/>
        </a:solidFill>
        <a:latin typeface="Gotham Medium"/>
        <a:ea typeface="+mn-ea"/>
        <a:cs typeface="+mn-cs"/>
      </a:defRPr>
    </a:lvl2pPr>
    <a:lvl3pPr marL="914400" algn="l" defTabSz="457200" rtl="0" eaLnBrk="1" latinLnBrk="0" hangingPunct="1">
      <a:defRPr sz="1200" kern="1200">
        <a:solidFill>
          <a:schemeClr val="tx1"/>
        </a:solidFill>
        <a:latin typeface="Gotham Medium"/>
        <a:ea typeface="+mn-ea"/>
        <a:cs typeface="+mn-cs"/>
      </a:defRPr>
    </a:lvl3pPr>
    <a:lvl4pPr marL="1371600" algn="l" defTabSz="457200" rtl="0" eaLnBrk="1" latinLnBrk="0" hangingPunct="1">
      <a:defRPr sz="1200" kern="1200">
        <a:solidFill>
          <a:schemeClr val="tx1"/>
        </a:solidFill>
        <a:latin typeface="Gotham Medium"/>
        <a:ea typeface="+mn-ea"/>
        <a:cs typeface="+mn-cs"/>
      </a:defRPr>
    </a:lvl4pPr>
    <a:lvl5pPr marL="1828800" algn="l" defTabSz="457200" rtl="0" eaLnBrk="1" latinLnBrk="0" hangingPunct="1">
      <a:defRPr sz="1200" kern="1200">
        <a:solidFill>
          <a:schemeClr val="tx1"/>
        </a:solidFill>
        <a:latin typeface="Gotham Medium"/>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1</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2528499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11</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4289860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12</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182842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13</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491735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14</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1774079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15</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2441773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16</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1601452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17</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1730062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18</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3090175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20</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392558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21</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3424290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2</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3982355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22</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614671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23</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1359347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24</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3075491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25</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2921052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26</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3827996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27</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2778818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28</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1477882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01698" y="9516038"/>
            <a:ext cx="2984871" cy="50093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CE342-5CAF-A44C-8D24-6997A10690C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A6B60-E908-7B48-82A2-122CE4B1B20D}" type="datetime1">
              <a:rPr kumimoji="0" lang="en-US" sz="1300" b="0" i="0" u="none" strike="noStrike" kern="1200" cap="none" spc="0" normalizeH="0" baseline="0" noProof="0" smtClean="0">
                <a:ln>
                  <a:noFill/>
                </a:ln>
                <a:solidFill>
                  <a:srgbClr val="919191"/>
                </a:solidFill>
                <a:effectLst/>
                <a:uLnTx/>
                <a:uFillTx/>
                <a:latin typeface="Gotham Medium"/>
                <a:ea typeface="+mn-ea"/>
                <a:cs typeface="Gotham Medium"/>
              </a:rPr>
              <a:pPr marL="0" marR="0" lvl="0" indent="0" algn="r" defTabSz="914400" rtl="0" eaLnBrk="1" fontAlgn="auto" latinLnBrk="0" hangingPunct="1">
                <a:lnSpc>
                  <a:spcPct val="100000"/>
                </a:lnSpc>
                <a:spcBef>
                  <a:spcPts val="0"/>
                </a:spcBef>
                <a:spcAft>
                  <a:spcPts val="0"/>
                </a:spcAft>
                <a:buClrTx/>
                <a:buSzTx/>
                <a:buFontTx/>
                <a:buNone/>
                <a:tabLst/>
                <a:defRPr/>
              </a:pPr>
              <a:t>3/23/2018</a:t>
            </a:fld>
            <a:endParaRPr kumimoji="0" lang="en-US" sz="1300" b="0" i="0" u="none" strike="noStrike" kern="1200" cap="none" spc="0" normalizeH="0" baseline="0" noProof="0" dirty="0">
              <a:ln>
                <a:noFill/>
              </a:ln>
              <a:solidFill>
                <a:srgbClr val="919191"/>
              </a:solidFill>
              <a:effectLst/>
              <a:uLnTx/>
              <a:uFillTx/>
              <a:latin typeface="Gotham Medium"/>
              <a:ea typeface="+mn-ea"/>
              <a:cs typeface="Gotham Medium"/>
            </a:endParaRPr>
          </a:p>
        </p:txBody>
      </p:sp>
      <p:sp>
        <p:nvSpPr>
          <p:cNvPr id="6" name="Footer Placeholder 5"/>
          <p:cNvSpPr>
            <a:spLocks noGrp="1"/>
          </p:cNvSpPr>
          <p:nvPr>
            <p:ph type="ftr" sz="quarter" idx="12"/>
          </p:nvPr>
        </p:nvSpPr>
        <p:spPr>
          <a:xfrm>
            <a:off x="809997" y="9516038"/>
            <a:ext cx="2984871" cy="50093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Gotham Medium"/>
                <a:ea typeface="+mn-ea"/>
                <a:cs typeface="Gotham Medium"/>
              </a:rPr>
              <a:t>www.guestback.com</a:t>
            </a: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919191"/>
                </a:solidFill>
                <a:effectLst/>
                <a:uLnTx/>
                <a:uFillTx/>
                <a:latin typeface="Gotham Medium"/>
                <a:ea typeface="+mn-ea"/>
                <a:cs typeface="Gotham Medium"/>
              </a:rPr>
              <a:t>Title of presentation</a:t>
            </a:r>
          </a:p>
        </p:txBody>
      </p:sp>
    </p:spTree>
    <p:extLst>
      <p:ext uri="{BB962C8B-B14F-4D97-AF65-F5344CB8AC3E}">
        <p14:creationId xmlns:p14="http://schemas.microsoft.com/office/powerpoint/2010/main" val="99266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30</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4215402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31</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370859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3</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1035687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32</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2906583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33</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140660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4</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1316016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5</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2051796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7</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795144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8</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407053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9</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730494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srgbClr val="919191"/>
                </a:solidFill>
                <a:latin typeface="Gotham Medium"/>
                <a:cs typeface="Gotham Medium"/>
              </a:rPr>
              <a:t>Title of presentation</a:t>
            </a:r>
            <a:endParaRPr lang="en-US" dirty="0">
              <a:solidFill>
                <a:srgbClr val="919191"/>
              </a:solidFill>
              <a:latin typeface="Gotham Medium"/>
              <a:cs typeface="Gotham Medium"/>
            </a:endParaRPr>
          </a:p>
        </p:txBody>
      </p:sp>
      <p:sp>
        <p:nvSpPr>
          <p:cNvPr id="5" name="Date Placeholder 4"/>
          <p:cNvSpPr>
            <a:spLocks noGrp="1"/>
          </p:cNvSpPr>
          <p:nvPr>
            <p:ph type="dt" sz="quarter" idx="11"/>
          </p:nvPr>
        </p:nvSpPr>
        <p:spPr/>
        <p:txBody>
          <a:bodyPr/>
          <a:lstStyle/>
          <a:p>
            <a:fld id="{C77FB7D9-241A-4F6D-9285-5F6D38A7FE12}" type="datetime1">
              <a:rPr lang="en-US" smtClean="0">
                <a:solidFill>
                  <a:srgbClr val="919191"/>
                </a:solidFill>
                <a:latin typeface="Gotham Medium"/>
              </a:rPr>
              <a:t>3/23/2018</a:t>
            </a:fld>
            <a:endParaRPr lang="en-US">
              <a:solidFill>
                <a:srgbClr val="919191"/>
              </a:solidFill>
              <a:latin typeface="Gotham Medium"/>
              <a:cs typeface="Gotham Medium"/>
            </a:endParaRPr>
          </a:p>
        </p:txBody>
      </p:sp>
      <p:sp>
        <p:nvSpPr>
          <p:cNvPr id="6" name="Slide Number Placeholder 5"/>
          <p:cNvSpPr>
            <a:spLocks noGrp="1"/>
          </p:cNvSpPr>
          <p:nvPr>
            <p:ph type="sldNum" sz="quarter" idx="12"/>
          </p:nvPr>
        </p:nvSpPr>
        <p:spPr/>
        <p:txBody>
          <a:bodyPr/>
          <a:lstStyle/>
          <a:p>
            <a:pPr algn="l"/>
            <a:fld id="{D6A2974D-B908-5643-9CC9-47ACD1052F33}" type="slidenum">
              <a:rPr lang="en-US" smtClean="0">
                <a:latin typeface="Gotham Medium"/>
                <a:cs typeface="Gotham Medium"/>
              </a:rPr>
              <a:pPr algn="l"/>
              <a:t>10</a:t>
            </a:fld>
            <a:endParaRPr lang="en-US">
              <a:latin typeface="Gotham Medium"/>
              <a:cs typeface="Gotham Medium"/>
            </a:endParaRPr>
          </a:p>
        </p:txBody>
      </p:sp>
      <p:sp>
        <p:nvSpPr>
          <p:cNvPr id="7" name="Footer Placeholder 6"/>
          <p:cNvSpPr>
            <a:spLocks noGrp="1"/>
          </p:cNvSpPr>
          <p:nvPr>
            <p:ph type="ftr" sz="quarter" idx="13"/>
          </p:nvPr>
        </p:nvSpPr>
        <p:spPr/>
        <p:txBody>
          <a:bodyPr/>
          <a:lstStyle/>
          <a:p>
            <a:r>
              <a:rPr lang="en-US">
                <a:solidFill>
                  <a:srgbClr val="1ACD72"/>
                </a:solidFill>
                <a:latin typeface="Gotham Medium"/>
                <a:cs typeface="Gotham Medium"/>
              </a:rPr>
              <a:t>www.guestback.com</a:t>
            </a:r>
            <a:endParaRPr lang="en-US" dirty="0">
              <a:solidFill>
                <a:schemeClr val="tx2"/>
              </a:solidFill>
              <a:latin typeface="Gotham Medium"/>
              <a:cs typeface="Gotham Medium"/>
            </a:endParaRPr>
          </a:p>
        </p:txBody>
      </p:sp>
    </p:spTree>
    <p:extLst>
      <p:ext uri="{BB962C8B-B14F-4D97-AF65-F5344CB8AC3E}">
        <p14:creationId xmlns:p14="http://schemas.microsoft.com/office/powerpoint/2010/main" val="502611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31349"/>
            <a:ext cx="4690864" cy="1247121"/>
          </a:xfrm>
        </p:spPr>
        <p:txBody>
          <a:bodyPr>
            <a:noAutofit/>
          </a:bodyPr>
          <a:lstStyle>
            <a:lvl1pPr algn="l">
              <a:defRPr sz="4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57200" y="2878460"/>
            <a:ext cx="4690864" cy="915144"/>
          </a:xfrm>
        </p:spPr>
        <p:txBody>
          <a:bodyPr>
            <a:normAutofit/>
          </a:bodyPr>
          <a:lstStyle>
            <a:lvl1pPr marL="0" indent="0" algn="l">
              <a:buNone/>
              <a:defRPr sz="1800">
                <a:solidFill>
                  <a:srgbClr val="FFFFFF"/>
                </a:solidFill>
              </a:defRPr>
            </a:lvl1pPr>
            <a:lvl2pPr marL="457196" indent="0" algn="ctr">
              <a:buNone/>
              <a:defRPr>
                <a:solidFill>
                  <a:schemeClr val="tx1">
                    <a:tint val="75000"/>
                  </a:schemeClr>
                </a:solidFill>
              </a:defRPr>
            </a:lvl2pPr>
            <a:lvl3pPr marL="914391" indent="0" algn="ctr">
              <a:buNone/>
              <a:defRPr>
                <a:solidFill>
                  <a:schemeClr val="tx1">
                    <a:tint val="75000"/>
                  </a:schemeClr>
                </a:solidFill>
              </a:defRPr>
            </a:lvl3pPr>
            <a:lvl4pPr marL="1371587" indent="0" algn="ctr">
              <a:buNone/>
              <a:defRPr>
                <a:solidFill>
                  <a:schemeClr val="tx1">
                    <a:tint val="75000"/>
                  </a:schemeClr>
                </a:solidFill>
              </a:defRPr>
            </a:lvl4pPr>
            <a:lvl5pPr marL="1828782" indent="0" algn="ctr">
              <a:buNone/>
              <a:defRPr>
                <a:solidFill>
                  <a:schemeClr val="tx1">
                    <a:tint val="75000"/>
                  </a:schemeClr>
                </a:solidFill>
              </a:defRPr>
            </a:lvl5pPr>
            <a:lvl6pPr marL="2285978" indent="0" algn="ctr">
              <a:buNone/>
              <a:defRPr>
                <a:solidFill>
                  <a:schemeClr val="tx1">
                    <a:tint val="75000"/>
                  </a:schemeClr>
                </a:solidFill>
              </a:defRPr>
            </a:lvl6pPr>
            <a:lvl7pPr marL="2743173" indent="0" algn="ctr">
              <a:buNone/>
              <a:defRPr>
                <a:solidFill>
                  <a:schemeClr val="tx1">
                    <a:tint val="75000"/>
                  </a:schemeClr>
                </a:solidFill>
              </a:defRPr>
            </a:lvl7pPr>
            <a:lvl8pPr marL="3200368" indent="0" algn="ctr">
              <a:buNone/>
              <a:defRPr>
                <a:solidFill>
                  <a:schemeClr val="tx1">
                    <a:tint val="75000"/>
                  </a:schemeClr>
                </a:solidFill>
              </a:defRPr>
            </a:lvl8pPr>
            <a:lvl9pPr marL="3657563"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001" y="5400000"/>
            <a:ext cx="1407999" cy="216000"/>
          </a:xfrm>
          <a:prstGeom prst="rect">
            <a:avLst/>
          </a:prstGeom>
        </p:spPr>
      </p:pic>
    </p:spTree>
    <p:extLst>
      <p:ext uri="{BB962C8B-B14F-4D97-AF65-F5344CB8AC3E}">
        <p14:creationId xmlns:p14="http://schemas.microsoft.com/office/powerpoint/2010/main" val="3302742943"/>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Title 4">
    <p:spTree>
      <p:nvGrpSpPr>
        <p:cNvPr id="1" name=""/>
        <p:cNvGrpSpPr/>
        <p:nvPr/>
      </p:nvGrpSpPr>
      <p:grpSpPr>
        <a:xfrm>
          <a:off x="0" y="0"/>
          <a:ext cx="0" cy="0"/>
          <a:chOff x="0" y="0"/>
          <a:chExt cx="0" cy="0"/>
        </a:xfrm>
      </p:grpSpPr>
      <p:sp>
        <p:nvSpPr>
          <p:cNvPr id="4" name="Rectangle 3"/>
          <p:cNvSpPr/>
          <p:nvPr userDrawn="1"/>
        </p:nvSpPr>
        <p:spPr>
          <a:xfrm>
            <a:off x="0" y="0"/>
            <a:ext cx="9144000" cy="5715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Gotham Medium"/>
            </a:endParaRPr>
          </a:p>
        </p:txBody>
      </p:sp>
      <p:sp>
        <p:nvSpPr>
          <p:cNvPr id="8" name="Text Placeholder 7"/>
          <p:cNvSpPr>
            <a:spLocks noGrp="1"/>
          </p:cNvSpPr>
          <p:nvPr>
            <p:ph type="body" sz="quarter" idx="10" hasCustomPrompt="1"/>
          </p:nvPr>
        </p:nvSpPr>
        <p:spPr>
          <a:xfrm>
            <a:off x="429723" y="1514222"/>
            <a:ext cx="5871189" cy="3111566"/>
          </a:xfrm>
        </p:spPr>
        <p:txBody>
          <a:bodyPr>
            <a:normAutofit/>
          </a:bodyPr>
          <a:lstStyle>
            <a:lvl1pPr marL="0" indent="0" algn="l" defTabSz="457196" rtl="0" eaLnBrk="1" latinLnBrk="0" hangingPunct="1">
              <a:buNone/>
              <a:defRPr lang="en-US" sz="4400" b="1" kern="100" cap="all" dirty="0" smtClean="0">
                <a:solidFill>
                  <a:schemeClr val="bg1"/>
                </a:solidFill>
                <a:latin typeface="Gotham Medium"/>
                <a:ea typeface="+mj-ea"/>
                <a:cs typeface="+mj-cs"/>
              </a:defRPr>
            </a:lvl1pPr>
          </a:lstStyle>
          <a:p>
            <a:r>
              <a:rPr lang="en-US" sz="4400" b="1" kern="100" cap="all" dirty="0">
                <a:solidFill>
                  <a:schemeClr val="bg1"/>
                </a:solidFill>
                <a:latin typeface="+mj-lt"/>
                <a:ea typeface="+mj-ea"/>
                <a:cs typeface="+mj-cs"/>
              </a:rPr>
              <a:t>Section title on one line or more lines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000" y="5400000"/>
            <a:ext cx="1407999" cy="216000"/>
          </a:xfrm>
          <a:prstGeom prst="rect">
            <a:avLst/>
          </a:prstGeom>
        </p:spPr>
      </p:pic>
    </p:spTree>
    <p:extLst>
      <p:ext uri="{BB962C8B-B14F-4D97-AF65-F5344CB8AC3E}">
        <p14:creationId xmlns:p14="http://schemas.microsoft.com/office/powerpoint/2010/main" val="3663640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Title 5">
    <p:spTree>
      <p:nvGrpSpPr>
        <p:cNvPr id="1" name=""/>
        <p:cNvGrpSpPr/>
        <p:nvPr/>
      </p:nvGrpSpPr>
      <p:grpSpPr>
        <a:xfrm>
          <a:off x="0" y="0"/>
          <a:ext cx="0" cy="0"/>
          <a:chOff x="0" y="0"/>
          <a:chExt cx="0" cy="0"/>
        </a:xfrm>
      </p:grpSpPr>
      <p:sp>
        <p:nvSpPr>
          <p:cNvPr id="4" name="Rectangle 3"/>
          <p:cNvSpPr/>
          <p:nvPr userDrawn="1"/>
        </p:nvSpPr>
        <p:spPr>
          <a:xfrm>
            <a:off x="0" y="0"/>
            <a:ext cx="9144000" cy="5715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Gotham Medium"/>
            </a:endParaRPr>
          </a:p>
        </p:txBody>
      </p:sp>
      <p:sp>
        <p:nvSpPr>
          <p:cNvPr id="8" name="Text Placeholder 7"/>
          <p:cNvSpPr>
            <a:spLocks noGrp="1"/>
          </p:cNvSpPr>
          <p:nvPr>
            <p:ph type="body" sz="quarter" idx="10" hasCustomPrompt="1"/>
          </p:nvPr>
        </p:nvSpPr>
        <p:spPr>
          <a:xfrm>
            <a:off x="429723" y="1514222"/>
            <a:ext cx="5871189" cy="3111566"/>
          </a:xfrm>
        </p:spPr>
        <p:txBody>
          <a:bodyPr>
            <a:normAutofit/>
          </a:bodyPr>
          <a:lstStyle>
            <a:lvl1pPr marL="0" indent="0" algn="l" defTabSz="457196" rtl="0" eaLnBrk="1" latinLnBrk="0" hangingPunct="1">
              <a:buNone/>
              <a:defRPr lang="en-US" sz="4400" b="1" kern="100" cap="all" dirty="0" smtClean="0">
                <a:solidFill>
                  <a:schemeClr val="bg1"/>
                </a:solidFill>
                <a:latin typeface="Gotham Medium"/>
                <a:ea typeface="+mj-ea"/>
                <a:cs typeface="+mj-cs"/>
              </a:defRPr>
            </a:lvl1pPr>
          </a:lstStyle>
          <a:p>
            <a:r>
              <a:rPr lang="en-US" sz="4400" b="1" kern="100" cap="all" dirty="0">
                <a:solidFill>
                  <a:schemeClr val="bg1"/>
                </a:solidFill>
                <a:latin typeface="+mj-lt"/>
                <a:ea typeface="+mj-ea"/>
                <a:cs typeface="+mj-cs"/>
              </a:rPr>
              <a:t>Section title on one line or more lines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000" y="5400000"/>
            <a:ext cx="1407999" cy="216000"/>
          </a:xfrm>
          <a:prstGeom prst="rect">
            <a:avLst/>
          </a:prstGeom>
        </p:spPr>
      </p:pic>
    </p:spTree>
    <p:extLst>
      <p:ext uri="{BB962C8B-B14F-4D97-AF65-F5344CB8AC3E}">
        <p14:creationId xmlns:p14="http://schemas.microsoft.com/office/powerpoint/2010/main" val="3175340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819DD1-2F46-CB4A-906B-62BD1C212F84}" type="slidenum">
              <a:rPr lang="en-US" smtClean="0"/>
              <a:pPr/>
              <a:t>‹#›</a:t>
            </a:fld>
            <a:endParaRPr lang="en-US" dirty="0"/>
          </a:p>
        </p:txBody>
      </p:sp>
      <p:sp>
        <p:nvSpPr>
          <p:cNvPr id="7" name="Rectangle 6"/>
          <p:cNvSpPr/>
          <p:nvPr userDrawn="1"/>
        </p:nvSpPr>
        <p:spPr>
          <a:xfrm>
            <a:off x="0" y="0"/>
            <a:ext cx="9144000" cy="5715000"/>
          </a:xfrm>
          <a:prstGeom prst="rect">
            <a:avLst/>
          </a:prstGeom>
          <a:solidFill>
            <a:srgbClr val="8573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11" hasCustomPrompt="1"/>
          </p:nvPr>
        </p:nvSpPr>
        <p:spPr>
          <a:xfrm>
            <a:off x="429723" y="1514222"/>
            <a:ext cx="5871189" cy="3111566"/>
          </a:xfrm>
        </p:spPr>
        <p:txBody>
          <a:bodyPr>
            <a:normAutofit/>
          </a:bodyPr>
          <a:lstStyle>
            <a:lvl1pPr marL="0" indent="0" algn="l" defTabSz="457196" rtl="0" eaLnBrk="1" latinLnBrk="0" hangingPunct="1">
              <a:buNone/>
              <a:defRPr lang="en-US" sz="4400" b="1" kern="100" cap="all" dirty="0" smtClean="0">
                <a:solidFill>
                  <a:schemeClr val="bg1"/>
                </a:solidFill>
                <a:latin typeface="Gotham Medium"/>
                <a:ea typeface="+mj-ea"/>
                <a:cs typeface="+mj-cs"/>
              </a:defRPr>
            </a:lvl1pPr>
          </a:lstStyle>
          <a:p>
            <a:r>
              <a:rPr lang="en-US" sz="4400" b="1" kern="100" cap="all" dirty="0">
                <a:solidFill>
                  <a:schemeClr val="bg1"/>
                </a:solidFill>
                <a:latin typeface="+mj-lt"/>
                <a:ea typeface="+mj-ea"/>
                <a:cs typeface="+mj-cs"/>
              </a:rPr>
              <a:t>Section title on one line or more lines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000" y="5400000"/>
            <a:ext cx="1407999" cy="216000"/>
          </a:xfrm>
          <a:prstGeom prst="rect">
            <a:avLst/>
          </a:prstGeom>
        </p:spPr>
      </p:pic>
    </p:spTree>
    <p:extLst>
      <p:ext uri="{BB962C8B-B14F-4D97-AF65-F5344CB8AC3E}">
        <p14:creationId xmlns:p14="http://schemas.microsoft.com/office/powerpoint/2010/main" val="307932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1600" y="257428"/>
            <a:ext cx="7715200" cy="721197"/>
          </a:xfrm>
        </p:spPr>
        <p:txBody>
          <a:bodyPr anchor="ctr">
            <a:noAutofit/>
          </a:bodyPr>
          <a:lstStyle>
            <a:lvl1pPr>
              <a:lnSpc>
                <a:spcPts val="2500"/>
              </a:lnSpc>
              <a:defRPr sz="2400"/>
            </a:lvl1pPr>
          </a:lstStyle>
          <a:p>
            <a:r>
              <a:rPr lang="en-US" dirty="0"/>
              <a:t>Click to edit Master title style</a:t>
            </a:r>
          </a:p>
        </p:txBody>
      </p:sp>
      <p:sp>
        <p:nvSpPr>
          <p:cNvPr id="3" name="Content Placeholder 2"/>
          <p:cNvSpPr>
            <a:spLocks noGrp="1"/>
          </p:cNvSpPr>
          <p:nvPr>
            <p:ph idx="1"/>
          </p:nvPr>
        </p:nvSpPr>
        <p:spPr/>
        <p:txBody>
          <a:bodyPr/>
          <a:lstStyle>
            <a:lvl1pPr marL="342896" indent="-342896">
              <a:buFont typeface="Wingdings" panose="05000000000000000000" pitchFamily="2"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0" y="449121"/>
            <a:ext cx="298376" cy="298376"/>
          </a:xfrm>
          <a:prstGeom prst="rect">
            <a:avLst/>
          </a:prstGeom>
        </p:spPr>
      </p:pic>
      <p:sp>
        <p:nvSpPr>
          <p:cNvPr id="7" name="Slide Number Placeholder 5"/>
          <p:cNvSpPr>
            <a:spLocks noGrp="1"/>
          </p:cNvSpPr>
          <p:nvPr>
            <p:ph type="sldNum" sz="quarter" idx="4"/>
          </p:nvPr>
        </p:nvSpPr>
        <p:spPr>
          <a:xfrm>
            <a:off x="7021" y="5294978"/>
            <a:ext cx="465634" cy="304271"/>
          </a:xfrm>
          <a:prstGeom prst="rect">
            <a:avLst/>
          </a:prstGeom>
        </p:spPr>
        <p:txBody>
          <a:bodyPr vert="horz" lIns="91440" tIns="45720" rIns="91440" bIns="0" rtlCol="0" anchor="ctr" anchorCtr="0"/>
          <a:lstStyle>
            <a:lvl1pPr algn="ctr">
              <a:defRPr sz="800">
                <a:solidFill>
                  <a:schemeClr val="tx1">
                    <a:tint val="75000"/>
                  </a:schemeClr>
                </a:solidFill>
                <a:latin typeface="Gotham Medium"/>
              </a:defRPr>
            </a:lvl1pPr>
          </a:lstStyle>
          <a:p>
            <a:fld id="{41819DD1-2F46-CB4A-906B-62BD1C212F84}" type="slidenum">
              <a:rPr lang="en-US" smtClean="0"/>
              <a:pPr/>
              <a:t>‹#›</a:t>
            </a:fld>
            <a:endParaRPr lang="en-US" dirty="0"/>
          </a:p>
        </p:txBody>
      </p:sp>
    </p:spTree>
    <p:extLst>
      <p:ext uri="{BB962C8B-B14F-4D97-AF65-F5344CB8AC3E}">
        <p14:creationId xmlns:p14="http://schemas.microsoft.com/office/powerpoint/2010/main" val="3172027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 Columns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32592"/>
            <a:ext cx="4038600" cy="3962385"/>
          </a:xfrm>
        </p:spPr>
        <p:txBody>
          <a:bodyPr/>
          <a:lstStyle>
            <a:lvl1pPr marL="342896" indent="-342896">
              <a:buFont typeface="Wingdings" panose="05000000000000000000" pitchFamily="2" charset="2"/>
              <a:buChar cha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2" y="1332592"/>
            <a:ext cx="4038600" cy="3962385"/>
          </a:xfrm>
        </p:spPr>
        <p:txBody>
          <a:bodyPr/>
          <a:lstStyle>
            <a:lvl1pPr marL="342896" indent="-342896">
              <a:buFont typeface="Wingdings" panose="05000000000000000000" pitchFamily="2" charset="2"/>
              <a:buChar cha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7021" y="5294978"/>
            <a:ext cx="465634" cy="304271"/>
          </a:xfrm>
          <a:prstGeom prst="rect">
            <a:avLst/>
          </a:prstGeom>
        </p:spPr>
        <p:txBody>
          <a:bodyPr vert="horz" lIns="91440" tIns="45720" rIns="91440" bIns="0" rtlCol="0" anchor="ctr" anchorCtr="0"/>
          <a:lstStyle>
            <a:lvl1pPr algn="ctr">
              <a:defRPr sz="800">
                <a:solidFill>
                  <a:schemeClr val="tx1">
                    <a:tint val="75000"/>
                  </a:schemeClr>
                </a:solidFill>
                <a:latin typeface="Gotham Medium"/>
              </a:defRPr>
            </a:lvl1pPr>
          </a:lstStyle>
          <a:p>
            <a:fld id="{41819DD1-2F46-CB4A-906B-62BD1C212F84}" type="slidenum">
              <a:rPr lang="en-US" smtClean="0"/>
              <a:pPr/>
              <a:t>‹#›</a:t>
            </a:fld>
            <a:endParaRPr lang="en-US" dirty="0"/>
          </a:p>
        </p:txBody>
      </p:sp>
      <p:sp>
        <p:nvSpPr>
          <p:cNvPr id="6" name="Title 1"/>
          <p:cNvSpPr>
            <a:spLocks noGrp="1"/>
          </p:cNvSpPr>
          <p:nvPr>
            <p:ph type="title"/>
          </p:nvPr>
        </p:nvSpPr>
        <p:spPr>
          <a:xfrm>
            <a:off x="971600" y="257428"/>
            <a:ext cx="7715200" cy="721197"/>
          </a:xfrm>
        </p:spPr>
        <p:txBody>
          <a:bodyPr anchor="ctr">
            <a:noAutofit/>
          </a:bodyPr>
          <a:lstStyle>
            <a:lvl1pPr>
              <a:lnSpc>
                <a:spcPts val="2500"/>
              </a:lnSpc>
              <a:defRPr sz="2400"/>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0" y="449121"/>
            <a:ext cx="298376" cy="298376"/>
          </a:xfrm>
          <a:prstGeom prst="rect">
            <a:avLst/>
          </a:prstGeom>
        </p:spPr>
      </p:pic>
    </p:spTree>
    <p:extLst>
      <p:ext uri="{BB962C8B-B14F-4D97-AF65-F5344CB8AC3E}">
        <p14:creationId xmlns:p14="http://schemas.microsoft.com/office/powerpoint/2010/main" val="2537964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7021" y="5294978"/>
            <a:ext cx="465634" cy="304271"/>
          </a:xfrm>
          <a:prstGeom prst="rect">
            <a:avLst/>
          </a:prstGeom>
        </p:spPr>
        <p:txBody>
          <a:bodyPr vert="horz" lIns="91440" tIns="45720" rIns="91440" bIns="0" rtlCol="0" anchor="ctr" anchorCtr="0"/>
          <a:lstStyle>
            <a:lvl1pPr algn="ctr">
              <a:defRPr sz="800">
                <a:solidFill>
                  <a:schemeClr val="tx1">
                    <a:tint val="75000"/>
                  </a:schemeClr>
                </a:solidFill>
                <a:latin typeface="Gotham Medium"/>
              </a:defRPr>
            </a:lvl1pPr>
          </a:lstStyle>
          <a:p>
            <a:fld id="{41819DD1-2F46-CB4A-906B-62BD1C212F84}" type="slidenum">
              <a:rPr lang="en-US" smtClean="0"/>
              <a:pPr/>
              <a:t>‹#›</a:t>
            </a:fld>
            <a:endParaRPr lang="en-US" dirty="0"/>
          </a:p>
        </p:txBody>
      </p:sp>
      <p:sp>
        <p:nvSpPr>
          <p:cNvPr id="4" name="Title 1"/>
          <p:cNvSpPr>
            <a:spLocks noGrp="1"/>
          </p:cNvSpPr>
          <p:nvPr>
            <p:ph type="title"/>
          </p:nvPr>
        </p:nvSpPr>
        <p:spPr>
          <a:xfrm>
            <a:off x="971600" y="254688"/>
            <a:ext cx="7715200" cy="721197"/>
          </a:xfrm>
        </p:spPr>
        <p:txBody>
          <a:bodyPr anchor="ctr">
            <a:noAutofit/>
          </a:bodyPr>
          <a:lstStyle>
            <a:lvl1pPr>
              <a:lnSpc>
                <a:spcPts val="2500"/>
              </a:lnSpc>
              <a:defRPr sz="2400"/>
            </a:lvl1p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0" y="449121"/>
            <a:ext cx="298376" cy="298376"/>
          </a:xfrm>
          <a:prstGeom prst="rect">
            <a:avLst/>
          </a:prstGeom>
        </p:spPr>
      </p:pic>
    </p:spTree>
    <p:extLst>
      <p:ext uri="{BB962C8B-B14F-4D97-AF65-F5344CB8AC3E}">
        <p14:creationId xmlns:p14="http://schemas.microsoft.com/office/powerpoint/2010/main" val="1316552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896" indent="-342896">
              <a:buFont typeface="Wingdings" panose="05000000000000000000" pitchFamily="2"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0" y="453683"/>
            <a:ext cx="298376" cy="240996"/>
          </a:xfrm>
          <a:prstGeom prst="rect">
            <a:avLst/>
          </a:prstGeom>
        </p:spPr>
      </p:pic>
      <p:sp>
        <p:nvSpPr>
          <p:cNvPr id="8" name="Slide Number Placeholder 5"/>
          <p:cNvSpPr>
            <a:spLocks noGrp="1"/>
          </p:cNvSpPr>
          <p:nvPr>
            <p:ph type="sldNum" sz="quarter" idx="4"/>
          </p:nvPr>
        </p:nvSpPr>
        <p:spPr>
          <a:xfrm>
            <a:off x="7021" y="5294978"/>
            <a:ext cx="465634" cy="304271"/>
          </a:xfrm>
          <a:prstGeom prst="rect">
            <a:avLst/>
          </a:prstGeom>
        </p:spPr>
        <p:txBody>
          <a:bodyPr vert="horz" lIns="91440" tIns="45720" rIns="91440" bIns="0" rtlCol="0" anchor="ctr" anchorCtr="0"/>
          <a:lstStyle>
            <a:lvl1pPr algn="ctr">
              <a:defRPr sz="800">
                <a:solidFill>
                  <a:schemeClr val="tx1">
                    <a:tint val="75000"/>
                  </a:schemeClr>
                </a:solidFill>
                <a:latin typeface="Gotham Medium"/>
              </a:defRPr>
            </a:lvl1pPr>
          </a:lstStyle>
          <a:p>
            <a:fld id="{41819DD1-2F46-CB4A-906B-62BD1C212F84}" type="slidenum">
              <a:rPr lang="en-US" smtClean="0"/>
              <a:pPr/>
              <a:t>‹#›</a:t>
            </a:fld>
            <a:endParaRPr lang="en-US" dirty="0"/>
          </a:p>
        </p:txBody>
      </p:sp>
      <p:sp>
        <p:nvSpPr>
          <p:cNvPr id="7" name="Title 1"/>
          <p:cNvSpPr>
            <a:spLocks noGrp="1"/>
          </p:cNvSpPr>
          <p:nvPr>
            <p:ph type="title"/>
          </p:nvPr>
        </p:nvSpPr>
        <p:spPr>
          <a:xfrm>
            <a:off x="971600" y="257428"/>
            <a:ext cx="7715200" cy="721197"/>
          </a:xfrm>
        </p:spPr>
        <p:txBody>
          <a:bodyPr anchor="ctr">
            <a:noAutofit/>
          </a:bodyPr>
          <a:lstStyle>
            <a:lvl1pPr>
              <a:lnSpc>
                <a:spcPts val="2500"/>
              </a:lnSpc>
              <a:defRPr sz="2400"/>
            </a:lvl1pPr>
          </a:lstStyle>
          <a:p>
            <a:r>
              <a:rPr lang="en-US" dirty="0"/>
              <a:t>Click to edit Master title style</a:t>
            </a:r>
          </a:p>
        </p:txBody>
      </p:sp>
    </p:spTree>
    <p:extLst>
      <p:ext uri="{BB962C8B-B14F-4D97-AF65-F5344CB8AC3E}">
        <p14:creationId xmlns:p14="http://schemas.microsoft.com/office/powerpoint/2010/main" val="1861685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2 Columns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32592"/>
            <a:ext cx="4038600" cy="3962385"/>
          </a:xfrm>
        </p:spPr>
        <p:txBody>
          <a:bodyPr/>
          <a:lstStyle>
            <a:lvl1pPr marL="342896" indent="-342896">
              <a:buFont typeface="Wingdings" panose="05000000000000000000" pitchFamily="2" charset="2"/>
              <a:buChar cha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2" y="1332592"/>
            <a:ext cx="4038600" cy="3962385"/>
          </a:xfrm>
        </p:spPr>
        <p:txBody>
          <a:bodyPr/>
          <a:lstStyle>
            <a:lvl1pPr marL="342896" indent="-342896">
              <a:buFont typeface="Wingdings" panose="05000000000000000000" pitchFamily="2" charset="2"/>
              <a:buChar cha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7021" y="5294978"/>
            <a:ext cx="465634" cy="304271"/>
          </a:xfrm>
          <a:prstGeom prst="rect">
            <a:avLst/>
          </a:prstGeom>
        </p:spPr>
        <p:txBody>
          <a:bodyPr vert="horz" lIns="91440" tIns="45720" rIns="91440" bIns="0" rtlCol="0" anchor="ctr" anchorCtr="0"/>
          <a:lstStyle>
            <a:lvl1pPr algn="ctr">
              <a:defRPr sz="800">
                <a:solidFill>
                  <a:schemeClr val="tx1">
                    <a:tint val="75000"/>
                  </a:schemeClr>
                </a:solidFill>
                <a:latin typeface="Gotham Medium"/>
              </a:defRPr>
            </a:lvl1pPr>
          </a:lstStyle>
          <a:p>
            <a:fld id="{41819DD1-2F46-CB4A-906B-62BD1C212F84}" type="slidenum">
              <a:rPr lang="en-US" smtClean="0"/>
              <a:pPr/>
              <a:t>‹#›</a:t>
            </a:fld>
            <a:endParaRPr lang="en-US" dirty="0"/>
          </a:p>
        </p:txBody>
      </p:sp>
      <p:sp>
        <p:nvSpPr>
          <p:cNvPr id="6" name="Title 1"/>
          <p:cNvSpPr>
            <a:spLocks noGrp="1"/>
          </p:cNvSpPr>
          <p:nvPr>
            <p:ph type="title"/>
          </p:nvPr>
        </p:nvSpPr>
        <p:spPr>
          <a:xfrm>
            <a:off x="971600" y="257428"/>
            <a:ext cx="7715200" cy="721197"/>
          </a:xfrm>
        </p:spPr>
        <p:txBody>
          <a:bodyPr anchor="ctr">
            <a:noAutofit/>
          </a:bodyPr>
          <a:lstStyle>
            <a:lvl1pPr>
              <a:lnSpc>
                <a:spcPts val="2500"/>
              </a:lnSpc>
              <a:defRPr sz="2400"/>
            </a:lvl1pPr>
          </a:lstStyle>
          <a:p>
            <a:r>
              <a:rPr lang="en-US" dirty="0"/>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0" y="453683"/>
            <a:ext cx="298376" cy="240996"/>
          </a:xfrm>
          <a:prstGeom prst="rect">
            <a:avLst/>
          </a:prstGeom>
        </p:spPr>
      </p:pic>
    </p:spTree>
    <p:extLst>
      <p:ext uri="{BB962C8B-B14F-4D97-AF65-F5344CB8AC3E}">
        <p14:creationId xmlns:p14="http://schemas.microsoft.com/office/powerpoint/2010/main" val="2534137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7021" y="5294978"/>
            <a:ext cx="465634" cy="304271"/>
          </a:xfrm>
          <a:prstGeom prst="rect">
            <a:avLst/>
          </a:prstGeom>
        </p:spPr>
        <p:txBody>
          <a:bodyPr vert="horz" lIns="91440" tIns="45720" rIns="91440" bIns="0" rtlCol="0" anchor="ctr" anchorCtr="0"/>
          <a:lstStyle>
            <a:lvl1pPr algn="ctr">
              <a:defRPr sz="800">
                <a:solidFill>
                  <a:schemeClr val="tx1">
                    <a:tint val="75000"/>
                  </a:schemeClr>
                </a:solidFill>
                <a:latin typeface="Gotham Medium"/>
              </a:defRPr>
            </a:lvl1pPr>
          </a:lstStyle>
          <a:p>
            <a:fld id="{41819DD1-2F46-CB4A-906B-62BD1C212F84}" type="slidenum">
              <a:rPr lang="en-US" smtClean="0"/>
              <a:pPr/>
              <a:t>‹#›</a:t>
            </a:fld>
            <a:endParaRPr lang="en-US" dirty="0"/>
          </a:p>
        </p:txBody>
      </p:sp>
      <p:sp>
        <p:nvSpPr>
          <p:cNvPr id="4" name="Title 1"/>
          <p:cNvSpPr>
            <a:spLocks noGrp="1"/>
          </p:cNvSpPr>
          <p:nvPr>
            <p:ph type="title"/>
          </p:nvPr>
        </p:nvSpPr>
        <p:spPr>
          <a:xfrm>
            <a:off x="971600" y="257428"/>
            <a:ext cx="7715200" cy="721197"/>
          </a:xfrm>
        </p:spPr>
        <p:txBody>
          <a:bodyPr anchor="ctr">
            <a:noAutofit/>
          </a:bodyPr>
          <a:lstStyle>
            <a:lvl1pPr>
              <a:lnSpc>
                <a:spcPts val="2500"/>
              </a:lnSpc>
              <a:defRPr sz="2400"/>
            </a:lvl1p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0" y="453683"/>
            <a:ext cx="298376" cy="240996"/>
          </a:xfrm>
          <a:prstGeom prst="rect">
            <a:avLst/>
          </a:prstGeom>
        </p:spPr>
      </p:pic>
    </p:spTree>
    <p:extLst>
      <p:ext uri="{BB962C8B-B14F-4D97-AF65-F5344CB8AC3E}">
        <p14:creationId xmlns:p14="http://schemas.microsoft.com/office/powerpoint/2010/main" val="1586707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396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57200" y="1631349"/>
            <a:ext cx="4690864" cy="1247121"/>
          </a:xfrm>
        </p:spPr>
        <p:txBody>
          <a:bodyPr>
            <a:noAutofit/>
          </a:bodyPr>
          <a:lstStyle>
            <a:lvl1pPr algn="l">
              <a:defRPr sz="4000" b="1">
                <a:solidFill>
                  <a:schemeClr val="bg1"/>
                </a:solidFill>
              </a:defRPr>
            </a:lvl1pPr>
          </a:lstStyle>
          <a:p>
            <a:r>
              <a:rPr lang="en-US" dirty="0"/>
              <a:t>Click to edit Master title style</a:t>
            </a:r>
          </a:p>
        </p:txBody>
      </p:sp>
      <p:sp>
        <p:nvSpPr>
          <p:cNvPr id="7" name="Subtitle 2"/>
          <p:cNvSpPr>
            <a:spLocks noGrp="1"/>
          </p:cNvSpPr>
          <p:nvPr>
            <p:ph type="subTitle" idx="1"/>
          </p:nvPr>
        </p:nvSpPr>
        <p:spPr>
          <a:xfrm>
            <a:off x="457200" y="2878460"/>
            <a:ext cx="4690864" cy="915144"/>
          </a:xfrm>
        </p:spPr>
        <p:txBody>
          <a:bodyPr>
            <a:normAutofit/>
          </a:bodyPr>
          <a:lstStyle>
            <a:lvl1pPr marL="0" indent="0" algn="l">
              <a:buNone/>
              <a:defRPr sz="1800">
                <a:solidFill>
                  <a:srgbClr val="FFFFFF"/>
                </a:solidFill>
              </a:defRPr>
            </a:lvl1pPr>
            <a:lvl2pPr marL="457196" indent="0" algn="ctr">
              <a:buNone/>
              <a:defRPr>
                <a:solidFill>
                  <a:schemeClr val="tx1">
                    <a:tint val="75000"/>
                  </a:schemeClr>
                </a:solidFill>
              </a:defRPr>
            </a:lvl2pPr>
            <a:lvl3pPr marL="914391" indent="0" algn="ctr">
              <a:buNone/>
              <a:defRPr>
                <a:solidFill>
                  <a:schemeClr val="tx1">
                    <a:tint val="75000"/>
                  </a:schemeClr>
                </a:solidFill>
              </a:defRPr>
            </a:lvl3pPr>
            <a:lvl4pPr marL="1371587" indent="0" algn="ctr">
              <a:buNone/>
              <a:defRPr>
                <a:solidFill>
                  <a:schemeClr val="tx1">
                    <a:tint val="75000"/>
                  </a:schemeClr>
                </a:solidFill>
              </a:defRPr>
            </a:lvl4pPr>
            <a:lvl5pPr marL="1828782" indent="0" algn="ctr">
              <a:buNone/>
              <a:defRPr>
                <a:solidFill>
                  <a:schemeClr val="tx1">
                    <a:tint val="75000"/>
                  </a:schemeClr>
                </a:solidFill>
              </a:defRPr>
            </a:lvl5pPr>
            <a:lvl6pPr marL="2285978" indent="0" algn="ctr">
              <a:buNone/>
              <a:defRPr>
                <a:solidFill>
                  <a:schemeClr val="tx1">
                    <a:tint val="75000"/>
                  </a:schemeClr>
                </a:solidFill>
              </a:defRPr>
            </a:lvl6pPr>
            <a:lvl7pPr marL="2743173" indent="0" algn="ctr">
              <a:buNone/>
              <a:defRPr>
                <a:solidFill>
                  <a:schemeClr val="tx1">
                    <a:tint val="75000"/>
                  </a:schemeClr>
                </a:solidFill>
              </a:defRPr>
            </a:lvl7pPr>
            <a:lvl8pPr marL="3200368" indent="0" algn="ctr">
              <a:buNone/>
              <a:defRPr>
                <a:solidFill>
                  <a:schemeClr val="tx1">
                    <a:tint val="75000"/>
                  </a:schemeClr>
                </a:solidFill>
              </a:defRPr>
            </a:lvl8pPr>
            <a:lvl9pPr marL="3657563"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001" y="5400000"/>
            <a:ext cx="1407999" cy="216000"/>
          </a:xfrm>
          <a:prstGeom prst="rect">
            <a:avLst/>
          </a:prstGeom>
        </p:spPr>
      </p:pic>
    </p:spTree>
    <p:extLst>
      <p:ext uri="{BB962C8B-B14F-4D97-AF65-F5344CB8AC3E}">
        <p14:creationId xmlns:p14="http://schemas.microsoft.com/office/powerpoint/2010/main" val="4061743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9999FF"/>
              </a:solidFill>
              <a:latin typeface="Gotham Medium"/>
            </a:endParaRPr>
          </a:p>
        </p:txBody>
      </p:sp>
      <p:sp>
        <p:nvSpPr>
          <p:cNvPr id="6" name="Title 5"/>
          <p:cNvSpPr txBox="1">
            <a:spLocks/>
          </p:cNvSpPr>
          <p:nvPr userDrawn="1"/>
        </p:nvSpPr>
        <p:spPr>
          <a:xfrm>
            <a:off x="758537" y="2530195"/>
            <a:ext cx="4229100" cy="847924"/>
          </a:xfrm>
          <a:prstGeom prst="rect">
            <a:avLst/>
          </a:prstGeom>
        </p:spPr>
        <p:txBody>
          <a:bodyPr vert="horz" wrap="square" lIns="0" tIns="0" rIns="0" bIns="0" rtlCol="0" anchor="t">
            <a:spAutoFit/>
          </a:bodyPr>
          <a:lstStyle>
            <a:lvl1pPr algn="l" defTabSz="914400" rtl="0" eaLnBrk="1" latinLnBrk="0" hangingPunct="1">
              <a:lnSpc>
                <a:spcPct val="95000"/>
              </a:lnSpc>
              <a:spcBef>
                <a:spcPct val="0"/>
              </a:spcBef>
              <a:buNone/>
              <a:defRPr sz="5800" b="1" kern="100" spc="-200" baseline="0">
                <a:solidFill>
                  <a:schemeClr val="bg1"/>
                </a:solidFill>
                <a:latin typeface="+mj-lt"/>
                <a:ea typeface="+mj-ea"/>
                <a:cs typeface="+mj-cs"/>
              </a:defRPr>
            </a:lvl1pPr>
          </a:lstStyle>
          <a:p>
            <a:pPr marL="0" marR="0" lvl="0" indent="0" algn="l" defTabSz="914391" rtl="0" eaLnBrk="1" fontAlgn="auto" latinLnBrk="0" hangingPunct="1">
              <a:lnSpc>
                <a:spcPct val="95000"/>
              </a:lnSpc>
              <a:spcBef>
                <a:spcPct val="0"/>
              </a:spcBef>
              <a:spcAft>
                <a:spcPts val="0"/>
              </a:spcAft>
              <a:buClrTx/>
              <a:buSzTx/>
              <a:buFontTx/>
              <a:buNone/>
              <a:tabLst/>
              <a:defRPr/>
            </a:pPr>
            <a:r>
              <a:rPr kumimoji="0" lang="en-US" sz="5800" b="1" i="0" u="none" strike="noStrike" kern="100" cap="none" spc="-200" normalizeH="0" baseline="0" noProof="0" dirty="0">
                <a:ln>
                  <a:noFill/>
                </a:ln>
                <a:effectLst/>
                <a:uLnTx/>
                <a:uFillTx/>
                <a:latin typeface="Gotham Medium"/>
                <a:ea typeface="+mj-ea"/>
                <a:cs typeface="+mj-cs"/>
              </a:rPr>
              <a:t>Thank you</a:t>
            </a:r>
          </a:p>
        </p:txBody>
      </p:sp>
      <p:cxnSp>
        <p:nvCxnSpPr>
          <p:cNvPr id="7" name="Straight Connector 6"/>
          <p:cNvCxnSpPr/>
          <p:nvPr userDrawn="1"/>
        </p:nvCxnSpPr>
        <p:spPr>
          <a:xfrm>
            <a:off x="4950692" y="2445912"/>
            <a:ext cx="0" cy="2451550"/>
          </a:xfrm>
          <a:prstGeom prst="line">
            <a:avLst/>
          </a:prstGeom>
          <a:noFill/>
          <a:ln w="9525" cap="flat" cmpd="sng" algn="ctr">
            <a:solidFill>
              <a:schemeClr val="bg1"/>
            </a:solidFill>
            <a:prstDash val="solid"/>
          </a:ln>
          <a:effectLst/>
        </p:spPr>
      </p:cxnSp>
      <p:sp>
        <p:nvSpPr>
          <p:cNvPr id="8" name="TextBox 7"/>
          <p:cNvSpPr txBox="1"/>
          <p:nvPr userDrawn="1"/>
        </p:nvSpPr>
        <p:spPr>
          <a:xfrm>
            <a:off x="5329382" y="2445921"/>
            <a:ext cx="3070701" cy="584775"/>
          </a:xfrm>
          <a:prstGeom prst="rect">
            <a:avLst/>
          </a:prstGeom>
          <a:noFill/>
        </p:spPr>
        <p:txBody>
          <a:bodyPr wrap="square" rtlCol="0">
            <a:spAutoFit/>
          </a:bodyPr>
          <a:lstStyle/>
          <a:p>
            <a:pPr defTabSz="914391"/>
            <a:r>
              <a:rPr lang="en-US" sz="1600" dirty="0">
                <a:solidFill>
                  <a:schemeClr val="bg1"/>
                </a:solidFill>
                <a:latin typeface="Gotham Medium"/>
              </a:rPr>
              <a:t>For </a:t>
            </a:r>
            <a:r>
              <a:rPr lang="en-US" sz="1600" kern="1200" dirty="0">
                <a:solidFill>
                  <a:schemeClr val="bg1"/>
                </a:solidFill>
                <a:latin typeface="Gotham Medium"/>
                <a:ea typeface="+mn-ea"/>
                <a:cs typeface="+mn-cs"/>
              </a:rPr>
              <a:t>more information, please contact</a:t>
            </a:r>
          </a:p>
        </p:txBody>
      </p:sp>
      <p:sp>
        <p:nvSpPr>
          <p:cNvPr id="10" name="Text Placeholder 9"/>
          <p:cNvSpPr>
            <a:spLocks noGrp="1"/>
          </p:cNvSpPr>
          <p:nvPr>
            <p:ph type="body" sz="quarter" idx="10"/>
          </p:nvPr>
        </p:nvSpPr>
        <p:spPr>
          <a:xfrm>
            <a:off x="5329382" y="3175159"/>
            <a:ext cx="3037077" cy="1122335"/>
          </a:xfrm>
        </p:spPr>
        <p:txBody>
          <a:bodyPr>
            <a:normAutofit/>
          </a:bodyPr>
          <a:lstStyle>
            <a:lvl1pPr marL="0" indent="0" algn="l" defTabSz="914391" rtl="0" eaLnBrk="1" latinLnBrk="0" hangingPunct="1">
              <a:buNone/>
              <a:defRPr lang="en-US" sz="1600" kern="1200" dirty="0" smtClean="0">
                <a:solidFill>
                  <a:schemeClr val="bg1"/>
                </a:solidFill>
                <a:latin typeface="Gotham Medium"/>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3972083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losing">
    <p:bg>
      <p:bgPr>
        <a:solidFill>
          <a:schemeClr val="bg1">
            <a:lumMod val="75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9999FF"/>
              </a:solidFill>
              <a:latin typeface="Gotham Medium"/>
            </a:endParaRPr>
          </a:p>
        </p:txBody>
      </p:sp>
      <p:sp>
        <p:nvSpPr>
          <p:cNvPr id="6" name="Title 5"/>
          <p:cNvSpPr txBox="1">
            <a:spLocks/>
          </p:cNvSpPr>
          <p:nvPr userDrawn="1"/>
        </p:nvSpPr>
        <p:spPr>
          <a:xfrm>
            <a:off x="758537" y="2530195"/>
            <a:ext cx="4229100" cy="847924"/>
          </a:xfrm>
          <a:prstGeom prst="rect">
            <a:avLst/>
          </a:prstGeom>
        </p:spPr>
        <p:txBody>
          <a:bodyPr vert="horz" wrap="square" lIns="0" tIns="0" rIns="0" bIns="0" rtlCol="0" anchor="t">
            <a:spAutoFit/>
          </a:bodyPr>
          <a:lstStyle>
            <a:lvl1pPr algn="l" defTabSz="914400" rtl="0" eaLnBrk="1" latinLnBrk="0" hangingPunct="1">
              <a:lnSpc>
                <a:spcPct val="95000"/>
              </a:lnSpc>
              <a:spcBef>
                <a:spcPct val="0"/>
              </a:spcBef>
              <a:buNone/>
              <a:defRPr sz="5800" b="1" kern="100" spc="-200" baseline="0">
                <a:solidFill>
                  <a:schemeClr val="bg1"/>
                </a:solidFill>
                <a:latin typeface="+mj-lt"/>
                <a:ea typeface="+mj-ea"/>
                <a:cs typeface="+mj-cs"/>
              </a:defRPr>
            </a:lvl1pPr>
          </a:lstStyle>
          <a:p>
            <a:pPr marL="0" marR="0" lvl="0" indent="0" algn="l" defTabSz="914391" rtl="0" eaLnBrk="1" fontAlgn="auto" latinLnBrk="0" hangingPunct="1">
              <a:lnSpc>
                <a:spcPct val="95000"/>
              </a:lnSpc>
              <a:spcBef>
                <a:spcPct val="0"/>
              </a:spcBef>
              <a:spcAft>
                <a:spcPts val="0"/>
              </a:spcAft>
              <a:buClrTx/>
              <a:buSzTx/>
              <a:buFontTx/>
              <a:buNone/>
              <a:tabLst/>
              <a:defRPr/>
            </a:pPr>
            <a:r>
              <a:rPr kumimoji="0" lang="en-US" sz="5800" b="1" i="0" u="none" strike="noStrike" kern="100" cap="none" spc="-200" normalizeH="0" baseline="0" noProof="0" dirty="0">
                <a:ln>
                  <a:noFill/>
                </a:ln>
                <a:effectLst/>
                <a:uLnTx/>
                <a:uFillTx/>
                <a:latin typeface="Gotham Medium"/>
                <a:ea typeface="+mj-ea"/>
                <a:cs typeface="+mj-cs"/>
              </a:rPr>
              <a:t>Thank you</a:t>
            </a:r>
          </a:p>
        </p:txBody>
      </p:sp>
      <p:cxnSp>
        <p:nvCxnSpPr>
          <p:cNvPr id="7" name="Straight Connector 6"/>
          <p:cNvCxnSpPr/>
          <p:nvPr userDrawn="1"/>
        </p:nvCxnSpPr>
        <p:spPr>
          <a:xfrm>
            <a:off x="4950692" y="2445912"/>
            <a:ext cx="0" cy="2451550"/>
          </a:xfrm>
          <a:prstGeom prst="line">
            <a:avLst/>
          </a:prstGeom>
          <a:noFill/>
          <a:ln w="9525" cap="flat" cmpd="sng" algn="ctr">
            <a:solidFill>
              <a:schemeClr val="bg1"/>
            </a:solidFill>
            <a:prstDash val="solid"/>
          </a:ln>
          <a:effectLst/>
        </p:spPr>
      </p:cxnSp>
      <p:sp>
        <p:nvSpPr>
          <p:cNvPr id="8" name="TextBox 7"/>
          <p:cNvSpPr txBox="1"/>
          <p:nvPr userDrawn="1"/>
        </p:nvSpPr>
        <p:spPr>
          <a:xfrm>
            <a:off x="5329382" y="2445921"/>
            <a:ext cx="3070701" cy="584775"/>
          </a:xfrm>
          <a:prstGeom prst="rect">
            <a:avLst/>
          </a:prstGeom>
          <a:noFill/>
        </p:spPr>
        <p:txBody>
          <a:bodyPr wrap="square" rtlCol="0">
            <a:spAutoFit/>
          </a:bodyPr>
          <a:lstStyle/>
          <a:p>
            <a:pPr defTabSz="914391"/>
            <a:r>
              <a:rPr lang="en-US" sz="1600" dirty="0">
                <a:solidFill>
                  <a:schemeClr val="bg1"/>
                </a:solidFill>
                <a:latin typeface="Gotham Medium"/>
              </a:rPr>
              <a:t>For </a:t>
            </a:r>
            <a:r>
              <a:rPr lang="en-US" sz="1600" kern="1200" dirty="0">
                <a:solidFill>
                  <a:schemeClr val="bg1"/>
                </a:solidFill>
                <a:latin typeface="Gotham Medium"/>
                <a:ea typeface="+mn-ea"/>
                <a:cs typeface="+mn-cs"/>
              </a:rPr>
              <a:t>more information, please contact</a:t>
            </a:r>
          </a:p>
        </p:txBody>
      </p:sp>
      <p:sp>
        <p:nvSpPr>
          <p:cNvPr id="10" name="Text Placeholder 9"/>
          <p:cNvSpPr>
            <a:spLocks noGrp="1"/>
          </p:cNvSpPr>
          <p:nvPr>
            <p:ph type="body" sz="quarter" idx="10"/>
          </p:nvPr>
        </p:nvSpPr>
        <p:spPr>
          <a:xfrm>
            <a:off x="5329382" y="3175159"/>
            <a:ext cx="3037077" cy="1122335"/>
          </a:xfrm>
        </p:spPr>
        <p:txBody>
          <a:bodyPr>
            <a:normAutofit/>
          </a:bodyPr>
          <a:lstStyle>
            <a:lvl1pPr marL="0" indent="0" algn="l" defTabSz="914391" rtl="0" eaLnBrk="1" latinLnBrk="0" hangingPunct="1">
              <a:buNone/>
              <a:defRPr lang="en-US" sz="1600" kern="1200" dirty="0" smtClean="0">
                <a:solidFill>
                  <a:schemeClr val="bg1"/>
                </a:solidFill>
                <a:latin typeface="Gotham Medium"/>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3514622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31339"/>
            <a:ext cx="4690864" cy="1247121"/>
          </a:xfrm>
        </p:spPr>
        <p:txBody>
          <a:bodyPr/>
          <a:lstStyle>
            <a:lvl1pPr algn="l">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2878460"/>
            <a:ext cx="4690864" cy="915144"/>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46850" y="5198418"/>
            <a:ext cx="2139950" cy="328288"/>
          </a:xfrm>
          <a:prstGeom prst="rect">
            <a:avLst/>
          </a:prstGeom>
        </p:spPr>
      </p:pic>
    </p:spTree>
    <p:extLst>
      <p:ext uri="{BB962C8B-B14F-4D97-AF65-F5344CB8AC3E}">
        <p14:creationId xmlns:p14="http://schemas.microsoft.com/office/powerpoint/2010/main" val="307874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31339"/>
            <a:ext cx="4690864" cy="1247121"/>
          </a:xfrm>
        </p:spPr>
        <p:txBody>
          <a:bodyPr/>
          <a:lstStyle>
            <a:lvl1pPr algn="l">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2878460"/>
            <a:ext cx="4690864" cy="915144"/>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46850" y="5198418"/>
            <a:ext cx="2139950" cy="328288"/>
          </a:xfrm>
          <a:prstGeom prst="rect">
            <a:avLst/>
          </a:prstGeom>
        </p:spPr>
      </p:pic>
    </p:spTree>
    <p:extLst>
      <p:ext uri="{BB962C8B-B14F-4D97-AF65-F5344CB8AC3E}">
        <p14:creationId xmlns:p14="http://schemas.microsoft.com/office/powerpoint/2010/main" val="1778734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31339"/>
            <a:ext cx="4690864" cy="1247121"/>
          </a:xfrm>
        </p:spPr>
        <p:txBody>
          <a:bodyPr/>
          <a:lstStyle>
            <a:lvl1pPr algn="l">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2878460"/>
            <a:ext cx="4690864" cy="915144"/>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46850" y="5198418"/>
            <a:ext cx="2139950" cy="328288"/>
          </a:xfrm>
          <a:prstGeom prst="rect">
            <a:avLst/>
          </a:prstGeom>
        </p:spPr>
      </p:pic>
    </p:spTree>
    <p:extLst>
      <p:ext uri="{BB962C8B-B14F-4D97-AF65-F5344CB8AC3E}">
        <p14:creationId xmlns:p14="http://schemas.microsoft.com/office/powerpoint/2010/main" val="1508802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7715200" cy="952500"/>
          </a:xfrm>
        </p:spPr>
        <p:txBody>
          <a:bodyPr anchor="b"/>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p:cNvSpPr>
            <a:spLocks noGrp="1"/>
          </p:cNvSpPr>
          <p:nvPr>
            <p:ph type="sldNum" sz="quarter" idx="4"/>
          </p:nvPr>
        </p:nvSpPr>
        <p:spPr>
          <a:xfrm>
            <a:off x="457200" y="5296959"/>
            <a:ext cx="465634" cy="304271"/>
          </a:xfrm>
          <a:prstGeom prst="rect">
            <a:avLst/>
          </a:prstGeom>
        </p:spPr>
        <p:txBody>
          <a:bodyPr vert="horz" lIns="91440" tIns="45720" rIns="91440" bIns="45720" rtlCol="0" anchor="t"/>
          <a:lstStyle>
            <a:lvl1pPr algn="l">
              <a:defRPr sz="1000">
                <a:solidFill>
                  <a:schemeClr val="tx1">
                    <a:tint val="75000"/>
                  </a:schemeClr>
                </a:solidFill>
                <a:latin typeface="Gotham Medium"/>
              </a:defRPr>
            </a:lvl1pPr>
          </a:lstStyle>
          <a:p>
            <a:fld id="{41819DD1-2F46-CB4A-906B-62BD1C212F84}"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0" y="793403"/>
            <a:ext cx="298376" cy="298376"/>
          </a:xfrm>
          <a:prstGeom prst="rect">
            <a:avLst/>
          </a:prstGeom>
        </p:spPr>
      </p:pic>
    </p:spTree>
    <p:extLst>
      <p:ext uri="{BB962C8B-B14F-4D97-AF65-F5344CB8AC3E}">
        <p14:creationId xmlns:p14="http://schemas.microsoft.com/office/powerpoint/2010/main" val="4282706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7715200" cy="952500"/>
          </a:xfrm>
        </p:spPr>
        <p:txBody>
          <a:bodyPr anchor="b"/>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457200" y="5296959"/>
            <a:ext cx="465634" cy="304271"/>
          </a:xfrm>
          <a:prstGeom prst="rect">
            <a:avLst/>
          </a:prstGeom>
        </p:spPr>
        <p:txBody>
          <a:bodyPr vert="horz" lIns="91440" tIns="45720" rIns="91440" bIns="45720" rtlCol="0" anchor="t"/>
          <a:lstStyle>
            <a:lvl1pPr algn="l">
              <a:defRPr sz="1000">
                <a:solidFill>
                  <a:schemeClr val="tx1">
                    <a:tint val="75000"/>
                  </a:schemeClr>
                </a:solidFill>
                <a:latin typeface="Gotham Medium"/>
              </a:defRPr>
            </a:lvl1pPr>
          </a:lstStyle>
          <a:p>
            <a:fld id="{41819DD1-2F46-CB4A-906B-62BD1C212F84}"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0" y="825383"/>
            <a:ext cx="298376" cy="240996"/>
          </a:xfrm>
          <a:prstGeom prst="rect">
            <a:avLst/>
          </a:prstGeom>
        </p:spPr>
      </p:pic>
    </p:spTree>
    <p:extLst>
      <p:ext uri="{BB962C8B-B14F-4D97-AF65-F5344CB8AC3E}">
        <p14:creationId xmlns:p14="http://schemas.microsoft.com/office/powerpoint/2010/main" val="3048614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marR="0" indent="0" algn="l" defTabSz="457200" rtl="0" eaLnBrk="1" fontAlgn="auto" latinLnBrk="0" hangingPunct="1">
              <a:lnSpc>
                <a:spcPct val="100000"/>
              </a:lnSpc>
              <a:spcBef>
                <a:spcPct val="20000"/>
              </a:spcBef>
              <a:spcAft>
                <a:spcPts val="0"/>
              </a:spcAft>
              <a:buClrTx/>
              <a:buSzTx/>
              <a:buFont typeface="+mj-ea"/>
              <a:buNone/>
              <a:tabLst/>
              <a:defRPr/>
            </a:lvl1pPr>
            <a:lvl2pPr marL="914400" indent="-457200">
              <a:buFont typeface="+mj-ea"/>
              <a:buAutoNum type="circleNumDbPlain"/>
              <a:defRPr/>
            </a:lvl2pPr>
            <a:lvl3pPr marL="1371600" indent="-457200">
              <a:buFont typeface="+mj-ea"/>
              <a:buAutoNum type="circleNumDbPlain"/>
              <a:defRPr/>
            </a:lvl3pPr>
            <a:lvl4pPr marL="1714500" indent="-342900">
              <a:buFont typeface="+mj-ea"/>
              <a:buAutoNum type="circleNumDbPlain"/>
              <a:defRPr/>
            </a:lvl4pPr>
            <a:lvl5pPr marL="2171700" indent="-342900">
              <a:buFont typeface="+mj-ea"/>
              <a:buAutoNum type="circleNumDbPlain"/>
              <a:defRPr/>
            </a:lvl5pPr>
          </a:lstStyle>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a:t>Click to edit Master text styles</a:t>
            </a:r>
          </a:p>
          <a:p>
            <a:pPr marL="514350" marR="0" lvl="1"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a:t>Second level</a:t>
            </a:r>
          </a:p>
          <a:p>
            <a:pPr marL="514350" marR="0" lvl="2"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a:t>Third level</a:t>
            </a:r>
          </a:p>
          <a:p>
            <a:pPr marL="514350" marR="0" lvl="3"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a:t>Fourth level</a:t>
            </a:r>
          </a:p>
          <a:p>
            <a:pPr marL="514350" marR="0" lvl="4"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a:t>Fifth level</a:t>
            </a:r>
            <a:endParaRPr lang="en-US" dirty="0"/>
          </a:p>
        </p:txBody>
      </p:sp>
      <p:sp>
        <p:nvSpPr>
          <p:cNvPr id="11" name="Slide Number Placeholder 5"/>
          <p:cNvSpPr>
            <a:spLocks noGrp="1"/>
          </p:cNvSpPr>
          <p:nvPr>
            <p:ph type="sldNum" sz="quarter" idx="4"/>
          </p:nvPr>
        </p:nvSpPr>
        <p:spPr>
          <a:xfrm>
            <a:off x="457200" y="5296959"/>
            <a:ext cx="465634" cy="304271"/>
          </a:xfrm>
          <a:prstGeom prst="rect">
            <a:avLst/>
          </a:prstGeom>
        </p:spPr>
        <p:txBody>
          <a:bodyPr vert="horz" lIns="91440" tIns="45720" rIns="91440" bIns="45720" rtlCol="0" anchor="t"/>
          <a:lstStyle>
            <a:lvl1pPr algn="l">
              <a:defRPr sz="1000">
                <a:solidFill>
                  <a:schemeClr val="tx1">
                    <a:tint val="75000"/>
                  </a:schemeClr>
                </a:solidFill>
                <a:latin typeface="Gotham Medium"/>
              </a:defRPr>
            </a:lvl1pPr>
          </a:lstStyle>
          <a:p>
            <a:fld id="{41819DD1-2F46-CB4A-906B-62BD1C212F84}" type="slidenum">
              <a:rPr lang="en-US" smtClean="0"/>
              <a:pPr/>
              <a:t>‹#›</a:t>
            </a:fld>
            <a:endParaRPr lang="en-US" dirty="0"/>
          </a:p>
        </p:txBody>
      </p:sp>
    </p:spTree>
    <p:extLst>
      <p:ext uri="{BB962C8B-B14F-4D97-AF65-F5344CB8AC3E}">
        <p14:creationId xmlns:p14="http://schemas.microsoft.com/office/powerpoint/2010/main" val="3666251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46640" y="5305772"/>
            <a:ext cx="1440160" cy="220934"/>
          </a:xfrm>
          <a:prstGeom prst="rect">
            <a:avLst/>
          </a:prstGeom>
        </p:spPr>
      </p:pic>
      <p:sp>
        <p:nvSpPr>
          <p:cNvPr id="13" name="Title 1"/>
          <p:cNvSpPr>
            <a:spLocks noGrp="1"/>
          </p:cNvSpPr>
          <p:nvPr>
            <p:ph type="ctrTitle"/>
          </p:nvPr>
        </p:nvSpPr>
        <p:spPr>
          <a:xfrm>
            <a:off x="457200" y="2233939"/>
            <a:ext cx="8229600" cy="1247121"/>
          </a:xfrm>
        </p:spPr>
        <p:txBody>
          <a:bodyPr/>
          <a:lstStyle>
            <a:lvl1pPr marL="0" indent="0" algn="l">
              <a:buFontTx/>
              <a:buNone/>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24931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46640" y="5305772"/>
            <a:ext cx="1440160" cy="220934"/>
          </a:xfrm>
          <a:prstGeom prst="rect">
            <a:avLst/>
          </a:prstGeom>
        </p:spPr>
      </p:pic>
      <p:sp>
        <p:nvSpPr>
          <p:cNvPr id="13" name="Title 1"/>
          <p:cNvSpPr>
            <a:spLocks noGrp="1"/>
          </p:cNvSpPr>
          <p:nvPr>
            <p:ph type="ctrTitle"/>
          </p:nvPr>
        </p:nvSpPr>
        <p:spPr>
          <a:xfrm>
            <a:off x="457200" y="2233939"/>
            <a:ext cx="8229600" cy="1247121"/>
          </a:xfrm>
        </p:spPr>
        <p:txBody>
          <a:bodyPr/>
          <a:lstStyle>
            <a:lvl1pPr marL="0" indent="0" algn="l">
              <a:buFontTx/>
              <a:buNone/>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69917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31349"/>
            <a:ext cx="4690864" cy="1247121"/>
          </a:xfrm>
        </p:spPr>
        <p:txBody>
          <a:bodyPr>
            <a:noAutofit/>
          </a:bodyPr>
          <a:lstStyle>
            <a:lvl1pPr algn="l">
              <a:defRPr sz="4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57200" y="2878460"/>
            <a:ext cx="4690864" cy="915144"/>
          </a:xfrm>
        </p:spPr>
        <p:txBody>
          <a:bodyPr>
            <a:normAutofit/>
          </a:bodyPr>
          <a:lstStyle>
            <a:lvl1pPr marL="0" indent="0" algn="l">
              <a:buNone/>
              <a:defRPr sz="1800">
                <a:solidFill>
                  <a:srgbClr val="FFFFFF"/>
                </a:solidFill>
              </a:defRPr>
            </a:lvl1pPr>
            <a:lvl2pPr marL="457196" indent="0" algn="ctr">
              <a:buNone/>
              <a:defRPr>
                <a:solidFill>
                  <a:schemeClr val="tx1">
                    <a:tint val="75000"/>
                  </a:schemeClr>
                </a:solidFill>
              </a:defRPr>
            </a:lvl2pPr>
            <a:lvl3pPr marL="914391" indent="0" algn="ctr">
              <a:buNone/>
              <a:defRPr>
                <a:solidFill>
                  <a:schemeClr val="tx1">
                    <a:tint val="75000"/>
                  </a:schemeClr>
                </a:solidFill>
              </a:defRPr>
            </a:lvl3pPr>
            <a:lvl4pPr marL="1371587" indent="0" algn="ctr">
              <a:buNone/>
              <a:defRPr>
                <a:solidFill>
                  <a:schemeClr val="tx1">
                    <a:tint val="75000"/>
                  </a:schemeClr>
                </a:solidFill>
              </a:defRPr>
            </a:lvl4pPr>
            <a:lvl5pPr marL="1828782" indent="0" algn="ctr">
              <a:buNone/>
              <a:defRPr>
                <a:solidFill>
                  <a:schemeClr val="tx1">
                    <a:tint val="75000"/>
                  </a:schemeClr>
                </a:solidFill>
              </a:defRPr>
            </a:lvl5pPr>
            <a:lvl6pPr marL="2285978" indent="0" algn="ctr">
              <a:buNone/>
              <a:defRPr>
                <a:solidFill>
                  <a:schemeClr val="tx1">
                    <a:tint val="75000"/>
                  </a:schemeClr>
                </a:solidFill>
              </a:defRPr>
            </a:lvl6pPr>
            <a:lvl7pPr marL="2743173" indent="0" algn="ctr">
              <a:buNone/>
              <a:defRPr>
                <a:solidFill>
                  <a:schemeClr val="tx1">
                    <a:tint val="75000"/>
                  </a:schemeClr>
                </a:solidFill>
              </a:defRPr>
            </a:lvl7pPr>
            <a:lvl8pPr marL="3200368" indent="0" algn="ctr">
              <a:buNone/>
              <a:defRPr>
                <a:solidFill>
                  <a:schemeClr val="tx1">
                    <a:tint val="75000"/>
                  </a:schemeClr>
                </a:solidFill>
              </a:defRPr>
            </a:lvl8pPr>
            <a:lvl9pPr marL="3657563"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001" y="5400000"/>
            <a:ext cx="1407999" cy="216000"/>
          </a:xfrm>
          <a:prstGeom prst="rect">
            <a:avLst/>
          </a:prstGeom>
        </p:spPr>
      </p:pic>
    </p:spTree>
    <p:extLst>
      <p:ext uri="{BB962C8B-B14F-4D97-AF65-F5344CB8AC3E}">
        <p14:creationId xmlns:p14="http://schemas.microsoft.com/office/powerpoint/2010/main" val="1724355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46640" y="5305772"/>
            <a:ext cx="1440160" cy="220934"/>
          </a:xfrm>
          <a:prstGeom prst="rect">
            <a:avLst/>
          </a:prstGeom>
        </p:spPr>
      </p:pic>
      <p:sp>
        <p:nvSpPr>
          <p:cNvPr id="13" name="Title 1"/>
          <p:cNvSpPr>
            <a:spLocks noGrp="1"/>
          </p:cNvSpPr>
          <p:nvPr>
            <p:ph type="ctrTitle"/>
          </p:nvPr>
        </p:nvSpPr>
        <p:spPr>
          <a:xfrm>
            <a:off x="457200" y="2233939"/>
            <a:ext cx="8229600" cy="1247121"/>
          </a:xfrm>
        </p:spPr>
        <p:txBody>
          <a:bodyPr/>
          <a:lstStyle>
            <a:lvl1pPr marL="0" indent="0" algn="l">
              <a:buFontTx/>
              <a:buNone/>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17478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Section Header">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46640" y="5305772"/>
            <a:ext cx="1440160" cy="220934"/>
          </a:xfrm>
          <a:prstGeom prst="rect">
            <a:avLst/>
          </a:prstGeom>
        </p:spPr>
      </p:pic>
      <p:sp>
        <p:nvSpPr>
          <p:cNvPr id="13" name="Title 1"/>
          <p:cNvSpPr>
            <a:spLocks noGrp="1"/>
          </p:cNvSpPr>
          <p:nvPr>
            <p:ph type="ctrTitle"/>
          </p:nvPr>
        </p:nvSpPr>
        <p:spPr>
          <a:xfrm>
            <a:off x="457200" y="2233939"/>
            <a:ext cx="8229600" cy="1247121"/>
          </a:xfrm>
        </p:spPr>
        <p:txBody>
          <a:bodyPr/>
          <a:lstStyle>
            <a:lvl1pPr marL="0" indent="0" algn="l">
              <a:buFontTx/>
              <a:buNone/>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07959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9850"/>
            <a:ext cx="4038600" cy="376555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39850"/>
            <a:ext cx="4038600" cy="376555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p:cNvSpPr>
            <a:spLocks noGrp="1"/>
          </p:cNvSpPr>
          <p:nvPr>
            <p:ph type="sldNum" sz="quarter" idx="4"/>
          </p:nvPr>
        </p:nvSpPr>
        <p:spPr>
          <a:xfrm>
            <a:off x="457200" y="5296959"/>
            <a:ext cx="465634" cy="304271"/>
          </a:xfrm>
          <a:prstGeom prst="rect">
            <a:avLst/>
          </a:prstGeom>
        </p:spPr>
        <p:txBody>
          <a:bodyPr vert="horz" lIns="91440" tIns="45720" rIns="91440" bIns="45720" rtlCol="0" anchor="t"/>
          <a:lstStyle>
            <a:lvl1pPr algn="l">
              <a:defRPr sz="1000">
                <a:solidFill>
                  <a:schemeClr val="tx1">
                    <a:tint val="75000"/>
                  </a:schemeClr>
                </a:solidFill>
                <a:latin typeface="Gotham Medium"/>
              </a:defRPr>
            </a:lvl1pPr>
          </a:lstStyle>
          <a:p>
            <a:fld id="{41819DD1-2F46-CB4A-906B-62BD1C212F84}" type="slidenum">
              <a:rPr lang="en-US" smtClean="0"/>
              <a:pPr/>
              <a:t>‹#›</a:t>
            </a:fld>
            <a:endParaRPr lang="en-US" dirty="0"/>
          </a:p>
        </p:txBody>
      </p:sp>
    </p:spTree>
    <p:extLst>
      <p:ext uri="{BB962C8B-B14F-4D97-AF65-F5344CB8AC3E}">
        <p14:creationId xmlns:p14="http://schemas.microsoft.com/office/powerpoint/2010/main" val="856477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812800" y="1336411"/>
            <a:ext cx="3684588" cy="757316"/>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CLICK TO EDIT MASTER TEXT STYLES</a:t>
            </a:r>
          </a:p>
        </p:txBody>
      </p:sp>
      <p:sp>
        <p:nvSpPr>
          <p:cNvPr id="4" name="Content Placeholder 3"/>
          <p:cNvSpPr>
            <a:spLocks noGrp="1"/>
          </p:cNvSpPr>
          <p:nvPr>
            <p:ph sz="half" idx="2"/>
          </p:nvPr>
        </p:nvSpPr>
        <p:spPr>
          <a:xfrm>
            <a:off x="457200" y="2203450"/>
            <a:ext cx="4040188" cy="2901685"/>
          </a:xfrm>
        </p:spPr>
        <p:txBody>
          <a:bodyPr/>
          <a:lstStyle>
            <a:lvl1pPr>
              <a:defRPr sz="1800">
                <a:solidFill>
                  <a:schemeClr val="tx1">
                    <a:lumMod val="60000"/>
                    <a:lumOff val="40000"/>
                  </a:schemeClr>
                </a:solidFill>
              </a:defRPr>
            </a:lvl1pPr>
            <a:lvl2pPr>
              <a:defRPr sz="1600">
                <a:solidFill>
                  <a:schemeClr val="tx1">
                    <a:lumMod val="60000"/>
                    <a:lumOff val="40000"/>
                  </a:schemeClr>
                </a:solidFill>
              </a:defRPr>
            </a:lvl2pPr>
            <a:lvl3pPr>
              <a:defRPr sz="1400">
                <a:solidFill>
                  <a:schemeClr val="tx1">
                    <a:lumMod val="60000"/>
                    <a:lumOff val="40000"/>
                  </a:schemeClr>
                </a:solidFill>
              </a:defRPr>
            </a:lvl3pPr>
            <a:lvl4pPr>
              <a:defRPr sz="1200">
                <a:solidFill>
                  <a:schemeClr val="tx1">
                    <a:lumMod val="60000"/>
                    <a:lumOff val="40000"/>
                  </a:schemeClr>
                </a:solidFill>
              </a:defRPr>
            </a:lvl4pPr>
            <a:lvl5pPr>
              <a:defRPr sz="1100">
                <a:solidFill>
                  <a:schemeClr val="tx1">
                    <a:lumMod val="60000"/>
                    <a:lumOff val="4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lide Number Placeholder 5"/>
          <p:cNvSpPr>
            <a:spLocks noGrp="1"/>
          </p:cNvSpPr>
          <p:nvPr>
            <p:ph type="sldNum" sz="quarter" idx="11"/>
          </p:nvPr>
        </p:nvSpPr>
        <p:spPr>
          <a:xfrm>
            <a:off x="457200" y="5296959"/>
            <a:ext cx="465634" cy="304271"/>
          </a:xfrm>
          <a:prstGeom prst="rect">
            <a:avLst/>
          </a:prstGeom>
        </p:spPr>
        <p:txBody>
          <a:bodyPr vert="horz" lIns="91440" tIns="45720" rIns="91440" bIns="45720" rtlCol="0" anchor="t"/>
          <a:lstStyle>
            <a:lvl1pPr algn="l">
              <a:defRPr sz="1000">
                <a:solidFill>
                  <a:schemeClr val="tx1">
                    <a:tint val="75000"/>
                  </a:schemeClr>
                </a:solidFill>
                <a:latin typeface="Gotham Medium"/>
              </a:defRPr>
            </a:lvl1pPr>
          </a:lstStyle>
          <a:p>
            <a:fld id="{41819DD1-2F46-CB4A-906B-62BD1C212F84}" type="slidenum">
              <a:rPr lang="en-US" smtClean="0"/>
              <a:pPr/>
              <a:t>‹#›</a:t>
            </a:fld>
            <a:endParaRPr lang="en-US" dirty="0"/>
          </a:p>
        </p:txBody>
      </p:sp>
      <p:pic>
        <p:nvPicPr>
          <p:cNvPr id="25" name="Picture 24" descr="donut_fro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418961"/>
            <a:ext cx="298376" cy="298376"/>
          </a:xfrm>
          <a:prstGeom prst="rect">
            <a:avLst/>
          </a:prstGeom>
        </p:spPr>
      </p:pic>
      <p:sp>
        <p:nvSpPr>
          <p:cNvPr id="26" name="Text Placeholder 2"/>
          <p:cNvSpPr>
            <a:spLocks noGrp="1"/>
          </p:cNvSpPr>
          <p:nvPr>
            <p:ph type="body" idx="13" hasCustomPrompt="1"/>
          </p:nvPr>
        </p:nvSpPr>
        <p:spPr>
          <a:xfrm>
            <a:off x="4997450" y="1332972"/>
            <a:ext cx="3689351" cy="757316"/>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CLICK TO EDIT MASTER TEXT STYLES</a:t>
            </a:r>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46613" y="1444212"/>
            <a:ext cx="298376" cy="240996"/>
          </a:xfrm>
          <a:prstGeom prst="rect">
            <a:avLst/>
          </a:prstGeom>
        </p:spPr>
      </p:pic>
      <p:sp>
        <p:nvSpPr>
          <p:cNvPr id="29" name="Content Placeholder 3"/>
          <p:cNvSpPr>
            <a:spLocks noGrp="1"/>
          </p:cNvSpPr>
          <p:nvPr>
            <p:ph sz="half" idx="14"/>
          </p:nvPr>
        </p:nvSpPr>
        <p:spPr>
          <a:xfrm>
            <a:off x="4649788" y="2203450"/>
            <a:ext cx="4040188" cy="2901685"/>
          </a:xfrm>
        </p:spPr>
        <p:txBody>
          <a:bodyPr/>
          <a:lstStyle>
            <a:lvl1pPr>
              <a:defRPr sz="1800">
                <a:solidFill>
                  <a:schemeClr val="tx1">
                    <a:lumMod val="60000"/>
                    <a:lumOff val="40000"/>
                  </a:schemeClr>
                </a:solidFill>
              </a:defRPr>
            </a:lvl1pPr>
            <a:lvl2pPr>
              <a:defRPr sz="1600">
                <a:solidFill>
                  <a:schemeClr val="tx1">
                    <a:lumMod val="60000"/>
                    <a:lumOff val="40000"/>
                  </a:schemeClr>
                </a:solidFill>
              </a:defRPr>
            </a:lvl2pPr>
            <a:lvl3pPr>
              <a:defRPr sz="1400">
                <a:solidFill>
                  <a:schemeClr val="tx1">
                    <a:lumMod val="60000"/>
                    <a:lumOff val="40000"/>
                  </a:schemeClr>
                </a:solidFill>
              </a:defRPr>
            </a:lvl3pPr>
            <a:lvl4pPr>
              <a:defRPr sz="1200">
                <a:solidFill>
                  <a:schemeClr val="tx1">
                    <a:lumMod val="60000"/>
                    <a:lumOff val="40000"/>
                  </a:schemeClr>
                </a:solidFill>
              </a:defRPr>
            </a:lvl4pPr>
            <a:lvl5pPr>
              <a:defRPr sz="1100">
                <a:solidFill>
                  <a:schemeClr val="tx1">
                    <a:lumMod val="60000"/>
                    <a:lumOff val="4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9507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9" name="Slide Number Placeholder 5"/>
          <p:cNvSpPr>
            <a:spLocks noGrp="1"/>
          </p:cNvSpPr>
          <p:nvPr>
            <p:ph type="sldNum" sz="quarter" idx="4"/>
          </p:nvPr>
        </p:nvSpPr>
        <p:spPr>
          <a:xfrm>
            <a:off x="457200" y="5296959"/>
            <a:ext cx="465634" cy="304271"/>
          </a:xfrm>
          <a:prstGeom prst="rect">
            <a:avLst/>
          </a:prstGeom>
        </p:spPr>
        <p:txBody>
          <a:bodyPr vert="horz" lIns="91440" tIns="45720" rIns="91440" bIns="45720" rtlCol="0" anchor="t"/>
          <a:lstStyle>
            <a:lvl1pPr algn="l">
              <a:defRPr sz="1000">
                <a:solidFill>
                  <a:schemeClr val="tx1">
                    <a:tint val="75000"/>
                  </a:schemeClr>
                </a:solidFill>
                <a:latin typeface="Gotham Medium"/>
              </a:defRPr>
            </a:lvl1pPr>
          </a:lstStyle>
          <a:p>
            <a:fld id="{41819DD1-2F46-CB4A-906B-62BD1C212F84}"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6640" y="5305772"/>
            <a:ext cx="1440160" cy="220933"/>
          </a:xfrm>
          <a:prstGeom prst="rect">
            <a:avLst/>
          </a:prstGeom>
        </p:spPr>
      </p:pic>
    </p:spTree>
    <p:extLst>
      <p:ext uri="{BB962C8B-B14F-4D97-AF65-F5344CB8AC3E}">
        <p14:creationId xmlns:p14="http://schemas.microsoft.com/office/powerpoint/2010/main" val="107682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5" name="Slide Number Placeholder 5"/>
          <p:cNvSpPr>
            <a:spLocks noGrp="1"/>
          </p:cNvSpPr>
          <p:nvPr>
            <p:ph type="sldNum" sz="quarter" idx="4"/>
          </p:nvPr>
        </p:nvSpPr>
        <p:spPr>
          <a:xfrm>
            <a:off x="457200" y="5296959"/>
            <a:ext cx="465634" cy="304271"/>
          </a:xfrm>
          <a:prstGeom prst="rect">
            <a:avLst/>
          </a:prstGeom>
        </p:spPr>
        <p:txBody>
          <a:bodyPr vert="horz" lIns="91440" tIns="45720" rIns="91440" bIns="45720" rtlCol="0" anchor="t"/>
          <a:lstStyle>
            <a:lvl1pPr algn="l">
              <a:defRPr sz="1000">
                <a:solidFill>
                  <a:schemeClr val="tx1">
                    <a:tint val="75000"/>
                  </a:schemeClr>
                </a:solidFill>
                <a:latin typeface="Gotham Medium"/>
              </a:defRPr>
            </a:lvl1pPr>
          </a:lstStyle>
          <a:p>
            <a:fld id="{41819DD1-2F46-CB4A-906B-62BD1C212F84}" type="slidenum">
              <a:rPr lang="en-US" smtClean="0"/>
              <a:pPr/>
              <a:t>‹#›</a:t>
            </a:fld>
            <a:endParaRPr lang="en-US" dirty="0"/>
          </a:p>
        </p:txBody>
      </p:sp>
    </p:spTree>
    <p:extLst>
      <p:ext uri="{BB962C8B-B14F-4D97-AF65-F5344CB8AC3E}">
        <p14:creationId xmlns:p14="http://schemas.microsoft.com/office/powerpoint/2010/main" val="3916458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Highlight">
    <p:spTree>
      <p:nvGrpSpPr>
        <p:cNvPr id="1" name=""/>
        <p:cNvGrpSpPr/>
        <p:nvPr/>
      </p:nvGrpSpPr>
      <p:grpSpPr>
        <a:xfrm>
          <a:off x="0" y="0"/>
          <a:ext cx="0" cy="0"/>
          <a:chOff x="0" y="0"/>
          <a:chExt cx="0" cy="0"/>
        </a:xfrm>
      </p:grpSpPr>
      <p:sp>
        <p:nvSpPr>
          <p:cNvPr id="15" name="Slide Number Placeholder 5"/>
          <p:cNvSpPr>
            <a:spLocks noGrp="1"/>
          </p:cNvSpPr>
          <p:nvPr>
            <p:ph type="sldNum" sz="quarter" idx="4"/>
          </p:nvPr>
        </p:nvSpPr>
        <p:spPr>
          <a:xfrm>
            <a:off x="457200" y="5296959"/>
            <a:ext cx="465634" cy="304271"/>
          </a:xfrm>
          <a:prstGeom prst="rect">
            <a:avLst/>
          </a:prstGeom>
        </p:spPr>
        <p:txBody>
          <a:bodyPr vert="horz" lIns="91440" tIns="45720" rIns="91440" bIns="45720" rtlCol="0" anchor="t"/>
          <a:lstStyle>
            <a:lvl1pPr algn="l">
              <a:defRPr sz="1000">
                <a:solidFill>
                  <a:schemeClr val="tx1">
                    <a:tint val="75000"/>
                  </a:schemeClr>
                </a:solidFill>
                <a:latin typeface="Gotham Medium"/>
              </a:defRPr>
            </a:lvl1pPr>
          </a:lstStyle>
          <a:p>
            <a:fld id="{41819DD1-2F46-CB4A-906B-62BD1C212F84}"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6640" y="5305772"/>
            <a:ext cx="1440160" cy="220933"/>
          </a:xfrm>
          <a:prstGeom prst="rect">
            <a:avLst/>
          </a:prstGeom>
        </p:spPr>
      </p:pic>
      <p:cxnSp>
        <p:nvCxnSpPr>
          <p:cNvPr id="7" name="Straight Connector 6"/>
          <p:cNvCxnSpPr/>
          <p:nvPr userDrawn="1"/>
        </p:nvCxnSpPr>
        <p:spPr>
          <a:xfrm>
            <a:off x="457200" y="5200650"/>
            <a:ext cx="8229600"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ctrTitle"/>
          </p:nvPr>
        </p:nvSpPr>
        <p:spPr>
          <a:xfrm>
            <a:off x="457200" y="2011689"/>
            <a:ext cx="8229600" cy="1709411"/>
          </a:xfrm>
        </p:spPr>
        <p:txBody>
          <a:bodyPr/>
          <a:lstStyle>
            <a:lvl1pPr marL="0" indent="0" algn="l">
              <a:buFontTx/>
              <a:buNone/>
              <a:defRPr>
                <a:solidFill>
                  <a:schemeClr val="accent4"/>
                </a:solidFill>
              </a:defRPr>
            </a:lvl1pPr>
          </a:lstStyle>
          <a:p>
            <a:r>
              <a:rPr lang="en-US"/>
              <a:t>Click to edit Master title style</a:t>
            </a:r>
            <a:endParaRPr lang="en-US" dirty="0"/>
          </a:p>
        </p:txBody>
      </p:sp>
    </p:spTree>
    <p:extLst>
      <p:ext uri="{BB962C8B-B14F-4D97-AF65-F5344CB8AC3E}">
        <p14:creationId xmlns:p14="http://schemas.microsoft.com/office/powerpoint/2010/main" val="1628885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27542"/>
            <a:ext cx="3008313" cy="968375"/>
          </a:xfrm>
        </p:spPr>
        <p:txBody>
          <a:bodyPr anchor="b"/>
          <a:lstStyle>
            <a:lvl1pPr algn="l">
              <a:defRPr sz="2000" b="1"/>
            </a:lvl1pPr>
          </a:lstStyle>
          <a:p>
            <a:r>
              <a:rPr lang="fi-FI" dirty="0"/>
              <a:t>CLICK TO EDIT MASTER TITLE STYLE</a:t>
            </a:r>
            <a:endParaRPr lang="en-US" dirty="0"/>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Slide Number Placeholder 5"/>
          <p:cNvSpPr>
            <a:spLocks noGrp="1"/>
          </p:cNvSpPr>
          <p:nvPr>
            <p:ph type="sldNum" sz="quarter" idx="4"/>
          </p:nvPr>
        </p:nvSpPr>
        <p:spPr>
          <a:xfrm>
            <a:off x="457200" y="5296959"/>
            <a:ext cx="465634" cy="304271"/>
          </a:xfrm>
          <a:prstGeom prst="rect">
            <a:avLst/>
          </a:prstGeom>
        </p:spPr>
        <p:txBody>
          <a:bodyPr vert="horz" lIns="91440" tIns="45720" rIns="91440" bIns="45720" rtlCol="0" anchor="t"/>
          <a:lstStyle>
            <a:lvl1pPr algn="l">
              <a:defRPr sz="1000">
                <a:solidFill>
                  <a:schemeClr val="tx1">
                    <a:tint val="75000"/>
                  </a:schemeClr>
                </a:solidFill>
                <a:latin typeface="Gotham Medium"/>
              </a:defRPr>
            </a:lvl1pPr>
          </a:lstStyle>
          <a:p>
            <a:fld id="{41819DD1-2F46-CB4A-906B-62BD1C212F84}"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6640" y="5305772"/>
            <a:ext cx="1440160" cy="220933"/>
          </a:xfrm>
          <a:prstGeom prst="rect">
            <a:avLst/>
          </a:prstGeom>
        </p:spPr>
      </p:pic>
      <p:cxnSp>
        <p:nvCxnSpPr>
          <p:cNvPr id="21" name="Straight Connector 20"/>
          <p:cNvCxnSpPr/>
          <p:nvPr userDrawn="1"/>
        </p:nvCxnSpPr>
        <p:spPr>
          <a:xfrm>
            <a:off x="457200" y="5200650"/>
            <a:ext cx="8229600"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2355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000500"/>
            <a:ext cx="5486400" cy="472282"/>
          </a:xfrm>
        </p:spPr>
        <p:txBody>
          <a:bodyPr anchor="b"/>
          <a:lstStyle>
            <a:lvl1pPr algn="l">
              <a:defRPr sz="2000" b="1"/>
            </a:lvl1pPr>
          </a:lstStyle>
          <a:p>
            <a:r>
              <a:rPr lang="fi-FI" dirty="0"/>
              <a:t>CLICK TO EDIT MASTER TITLE STYLE</a:t>
            </a:r>
            <a:endParaRPr lang="en-US" dirty="0"/>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Slide Number Placeholder 5"/>
          <p:cNvSpPr>
            <a:spLocks noGrp="1"/>
          </p:cNvSpPr>
          <p:nvPr>
            <p:ph type="sldNum" sz="quarter" idx="4"/>
          </p:nvPr>
        </p:nvSpPr>
        <p:spPr>
          <a:xfrm>
            <a:off x="457200" y="5296959"/>
            <a:ext cx="465634" cy="304271"/>
          </a:xfrm>
          <a:prstGeom prst="rect">
            <a:avLst/>
          </a:prstGeom>
        </p:spPr>
        <p:txBody>
          <a:bodyPr vert="horz" lIns="91440" tIns="45720" rIns="91440" bIns="45720" rtlCol="0" anchor="t"/>
          <a:lstStyle>
            <a:lvl1pPr algn="l">
              <a:defRPr sz="1000">
                <a:solidFill>
                  <a:schemeClr val="tx1">
                    <a:tint val="75000"/>
                  </a:schemeClr>
                </a:solidFill>
                <a:latin typeface="Gotham Medium"/>
              </a:defRPr>
            </a:lvl1pPr>
          </a:lstStyle>
          <a:p>
            <a:fld id="{41819DD1-2F46-CB4A-906B-62BD1C212F84}"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6640" y="5305772"/>
            <a:ext cx="1440160" cy="220933"/>
          </a:xfrm>
          <a:prstGeom prst="rect">
            <a:avLst/>
          </a:prstGeom>
        </p:spPr>
      </p:pic>
      <p:cxnSp>
        <p:nvCxnSpPr>
          <p:cNvPr id="21" name="Straight Connector 20"/>
          <p:cNvCxnSpPr/>
          <p:nvPr userDrawn="1"/>
        </p:nvCxnSpPr>
        <p:spPr>
          <a:xfrm>
            <a:off x="457200" y="5200650"/>
            <a:ext cx="8229600"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32035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333500"/>
            <a:ext cx="8229600" cy="37716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5"/>
          <p:cNvSpPr>
            <a:spLocks noGrp="1"/>
          </p:cNvSpPr>
          <p:nvPr>
            <p:ph type="sldNum" sz="quarter" idx="4"/>
          </p:nvPr>
        </p:nvSpPr>
        <p:spPr>
          <a:xfrm>
            <a:off x="457200" y="5296959"/>
            <a:ext cx="465634" cy="304271"/>
          </a:xfrm>
          <a:prstGeom prst="rect">
            <a:avLst/>
          </a:prstGeom>
        </p:spPr>
        <p:txBody>
          <a:bodyPr vert="horz" lIns="91440" tIns="45720" rIns="91440" bIns="45720" rtlCol="0" anchor="t"/>
          <a:lstStyle>
            <a:lvl1pPr algn="l">
              <a:defRPr sz="1000">
                <a:solidFill>
                  <a:schemeClr val="tx1">
                    <a:tint val="75000"/>
                  </a:schemeClr>
                </a:solidFill>
                <a:latin typeface="Gotham Medium"/>
              </a:defRPr>
            </a:lvl1pPr>
          </a:lstStyle>
          <a:p>
            <a:fld id="{41819DD1-2F46-CB4A-906B-62BD1C212F84}" type="slidenum">
              <a:rPr lang="en-US" smtClean="0"/>
              <a:pPr/>
              <a:t>‹#›</a:t>
            </a:fld>
            <a:endParaRPr lang="en-US" dirty="0"/>
          </a:p>
        </p:txBody>
      </p:sp>
    </p:spTree>
    <p:extLst>
      <p:ext uri="{BB962C8B-B14F-4D97-AF65-F5344CB8AC3E}">
        <p14:creationId xmlns:p14="http://schemas.microsoft.com/office/powerpoint/2010/main" val="4213454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Slide">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2972326" y="-1"/>
            <a:ext cx="6171674" cy="1859851"/>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spc="300"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3" y="0"/>
            <a:ext cx="2977349" cy="1859851"/>
          </a:xfrm>
          <a:prstGeom prst="rect">
            <a:avLst/>
          </a:prstGeom>
        </p:spPr>
      </p:pic>
      <p:sp>
        <p:nvSpPr>
          <p:cNvPr id="7" name="Freeform 6"/>
          <p:cNvSpPr>
            <a:spLocks/>
          </p:cNvSpPr>
          <p:nvPr userDrawn="1"/>
        </p:nvSpPr>
        <p:spPr bwMode="auto">
          <a:xfrm>
            <a:off x="3491880" y="847723"/>
            <a:ext cx="209549" cy="209551"/>
          </a:xfrm>
          <a:custGeom>
            <a:avLst/>
            <a:gdLst/>
            <a:ahLst/>
            <a:cxnLst>
              <a:cxn ang="0">
                <a:pos x="0" y="0"/>
              </a:cxn>
              <a:cxn ang="0">
                <a:pos x="52" y="132"/>
              </a:cxn>
              <a:cxn ang="0">
                <a:pos x="74" y="70"/>
              </a:cxn>
              <a:cxn ang="0">
                <a:pos x="132" y="55"/>
              </a:cxn>
              <a:cxn ang="0">
                <a:pos x="0" y="0"/>
              </a:cxn>
            </a:cxnLst>
            <a:rect l="0" t="0" r="r" b="b"/>
            <a:pathLst>
              <a:path w="132" h="132">
                <a:moveTo>
                  <a:pt x="0" y="0"/>
                </a:moveTo>
                <a:lnTo>
                  <a:pt x="52" y="132"/>
                </a:lnTo>
                <a:lnTo>
                  <a:pt x="74" y="70"/>
                </a:lnTo>
                <a:lnTo>
                  <a:pt x="132" y="55"/>
                </a:lnTo>
                <a:lnTo>
                  <a:pt x="0" y="0"/>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pPr defTabSz="914314"/>
            <a:endParaRPr lang="en-US" sz="1900" dirty="0">
              <a:solidFill>
                <a:prstClr val="black"/>
              </a:solidFill>
              <a:latin typeface="Gotham Medium"/>
            </a:endParaRPr>
          </a:p>
        </p:txBody>
      </p:sp>
      <p:sp>
        <p:nvSpPr>
          <p:cNvPr id="8" name="Text Placeholder 7"/>
          <p:cNvSpPr>
            <a:spLocks noGrp="1"/>
          </p:cNvSpPr>
          <p:nvPr>
            <p:ph type="body" sz="quarter" idx="10" hasCustomPrompt="1"/>
          </p:nvPr>
        </p:nvSpPr>
        <p:spPr>
          <a:xfrm>
            <a:off x="3779912" y="661193"/>
            <a:ext cx="4752156" cy="792162"/>
          </a:xfrm>
        </p:spPr>
        <p:txBody>
          <a:bodyPr>
            <a:noAutofit/>
          </a:bodyPr>
          <a:lstStyle>
            <a:lvl1pPr marL="0" indent="0">
              <a:buNone/>
              <a:defRPr lang="en-US" sz="2800" b="1" kern="1200" spc="300" baseline="0" dirty="0" smtClean="0">
                <a:solidFill>
                  <a:schemeClr val="lt1"/>
                </a:solidFill>
                <a:latin typeface="+mn-lt"/>
                <a:ea typeface="+mn-ea"/>
                <a:cs typeface="+mn-cs"/>
              </a:defRPr>
            </a:lvl1pPr>
          </a:lstStyle>
          <a:p>
            <a:pPr lvl="0"/>
            <a:r>
              <a:rPr lang="en-US" dirty="0"/>
              <a:t>TABLE OF CONTENTS</a:t>
            </a:r>
          </a:p>
        </p:txBody>
      </p:sp>
      <p:sp>
        <p:nvSpPr>
          <p:cNvPr id="9" name="Content Placeholder 2"/>
          <p:cNvSpPr>
            <a:spLocks noGrp="1"/>
          </p:cNvSpPr>
          <p:nvPr>
            <p:ph idx="1"/>
          </p:nvPr>
        </p:nvSpPr>
        <p:spPr>
          <a:xfrm>
            <a:off x="439130" y="2209428"/>
            <a:ext cx="6681564" cy="2808312"/>
          </a:xfrm>
        </p:spPr>
        <p:txBody>
          <a:bodyPr/>
          <a:lstStyle>
            <a:lvl1pPr marL="0" marR="0" indent="0" algn="l" defTabSz="457200" rtl="0" eaLnBrk="1" fontAlgn="auto" latinLnBrk="0" hangingPunct="1">
              <a:lnSpc>
                <a:spcPct val="100000"/>
              </a:lnSpc>
              <a:spcBef>
                <a:spcPct val="20000"/>
              </a:spcBef>
              <a:spcAft>
                <a:spcPts val="0"/>
              </a:spcAft>
              <a:buClrTx/>
              <a:buSzTx/>
              <a:buFont typeface="+mj-ea"/>
              <a:buNone/>
              <a:tabLst/>
              <a:defRPr/>
            </a:lvl1pPr>
            <a:lvl2pPr marL="914400" indent="-457200">
              <a:buFont typeface="+mj-ea"/>
              <a:buAutoNum type="circleNumDbPlain"/>
              <a:defRPr/>
            </a:lvl2pPr>
            <a:lvl3pPr marL="1371600" indent="-457200">
              <a:buFont typeface="+mj-ea"/>
              <a:buAutoNum type="circleNumDbPlain"/>
              <a:defRPr/>
            </a:lvl3pPr>
            <a:lvl4pPr marL="1714500" indent="-342900">
              <a:buFont typeface="+mj-ea"/>
              <a:buAutoNum type="circleNumDbPlain"/>
              <a:defRPr/>
            </a:lvl4pPr>
            <a:lvl5pPr marL="2171700" indent="-342900">
              <a:buFont typeface="+mj-ea"/>
              <a:buAutoNum type="circleNumDbPlain"/>
              <a:defRPr/>
            </a:lvl5pPr>
          </a:lstStyle>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dirty="0"/>
              <a:t>Click to edit Master text styles</a:t>
            </a:r>
          </a:p>
          <a:p>
            <a:pPr marL="514350" marR="0" lvl="1"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dirty="0"/>
              <a:t>Second level</a:t>
            </a:r>
          </a:p>
          <a:p>
            <a:pPr marL="514350" marR="0" lvl="2"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dirty="0"/>
              <a:t>Third level</a:t>
            </a:r>
          </a:p>
          <a:p>
            <a:pPr marL="514350" marR="0" lvl="3"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dirty="0"/>
              <a:t>Fourth level</a:t>
            </a:r>
          </a:p>
          <a:p>
            <a:pPr marL="514350" marR="0" lvl="4"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dirty="0"/>
              <a:t>Fifth level</a:t>
            </a:r>
          </a:p>
        </p:txBody>
      </p:sp>
    </p:spTree>
    <p:extLst>
      <p:ext uri="{BB962C8B-B14F-4D97-AF65-F5344CB8AC3E}">
        <p14:creationId xmlns:p14="http://schemas.microsoft.com/office/powerpoint/2010/main" val="2165324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00"/>
            <a:ext cx="2057400" cy="4927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0500"/>
            <a:ext cx="6019800" cy="4927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5"/>
          <p:cNvSpPr>
            <a:spLocks noGrp="1"/>
          </p:cNvSpPr>
          <p:nvPr>
            <p:ph type="sldNum" sz="quarter" idx="4"/>
          </p:nvPr>
        </p:nvSpPr>
        <p:spPr>
          <a:xfrm>
            <a:off x="457200" y="5296959"/>
            <a:ext cx="465634" cy="304271"/>
          </a:xfrm>
          <a:prstGeom prst="rect">
            <a:avLst/>
          </a:prstGeom>
        </p:spPr>
        <p:txBody>
          <a:bodyPr vert="horz" lIns="91440" tIns="45720" rIns="91440" bIns="45720" rtlCol="0" anchor="t"/>
          <a:lstStyle>
            <a:lvl1pPr algn="l">
              <a:defRPr sz="1000">
                <a:solidFill>
                  <a:schemeClr val="tx1">
                    <a:tint val="75000"/>
                  </a:schemeClr>
                </a:solidFill>
                <a:latin typeface="Gotham Medium"/>
              </a:defRPr>
            </a:lvl1pPr>
          </a:lstStyle>
          <a:p>
            <a:fld id="{41819DD1-2F46-CB4A-906B-62BD1C212F84}" type="slidenum">
              <a:rPr lang="en-US" smtClean="0"/>
              <a:pPr/>
              <a:t>‹#›</a:t>
            </a:fld>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6640" y="5305772"/>
            <a:ext cx="1440160" cy="220933"/>
          </a:xfrm>
          <a:prstGeom prst="rect">
            <a:avLst/>
          </a:prstGeom>
        </p:spPr>
      </p:pic>
      <p:cxnSp>
        <p:nvCxnSpPr>
          <p:cNvPr id="20" name="Straight Connector 19"/>
          <p:cNvCxnSpPr/>
          <p:nvPr userDrawn="1"/>
        </p:nvCxnSpPr>
        <p:spPr>
          <a:xfrm>
            <a:off x="457200" y="5200650"/>
            <a:ext cx="8229600"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7459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rotWithShape="1">
          <a:blip r:embed="rId2"/>
          <a:stretch>
            <a:fillRect/>
          </a:stretch>
        </a:blipFill>
        <a:effectLst/>
      </p:bgPr>
    </p:bg>
    <p:spTree>
      <p:nvGrpSpPr>
        <p:cNvPr id="1" name=""/>
        <p:cNvGrpSpPr/>
        <p:nvPr/>
      </p:nvGrpSpPr>
      <p:grpSpPr>
        <a:xfrm>
          <a:off x="0" y="0"/>
          <a:ext cx="0" cy="0"/>
          <a:chOff x="0" y="0"/>
          <a:chExt cx="0" cy="0"/>
        </a:xfrm>
      </p:grpSpPr>
      <p:sp>
        <p:nvSpPr>
          <p:cNvPr id="22" name="Footer Placeholder 4"/>
          <p:cNvSpPr>
            <a:spLocks noGrp="1"/>
          </p:cNvSpPr>
          <p:nvPr>
            <p:ph type="ftr" sz="quarter" idx="3"/>
          </p:nvPr>
        </p:nvSpPr>
        <p:spPr>
          <a:xfrm>
            <a:off x="457200" y="5216085"/>
            <a:ext cx="5562600" cy="304271"/>
          </a:xfrm>
          <a:prstGeom prst="rect">
            <a:avLst/>
          </a:prstGeom>
        </p:spPr>
        <p:txBody>
          <a:bodyPr vert="horz" lIns="91440" tIns="45720" rIns="91440" bIns="45720" rtlCol="0" anchor="ctr"/>
          <a:lstStyle>
            <a:lvl1pPr algn="l">
              <a:defRPr sz="1000">
                <a:solidFill>
                  <a:srgbClr val="FFFFFF"/>
                </a:solidFill>
                <a:latin typeface="Gotham Medium"/>
              </a:defRPr>
            </a:lvl1pPr>
          </a:lstStyle>
          <a:p>
            <a:r>
              <a:rPr lang="en-US" dirty="0" err="1"/>
              <a:t>www.questback.com</a:t>
            </a:r>
            <a:endParaRPr lang="en-US" dirty="0"/>
          </a:p>
        </p:txBody>
      </p:sp>
      <p:sp>
        <p:nvSpPr>
          <p:cNvPr id="23" name="Title 1"/>
          <p:cNvSpPr>
            <a:spLocks noGrp="1"/>
          </p:cNvSpPr>
          <p:nvPr>
            <p:ph type="ctrTitle"/>
          </p:nvPr>
        </p:nvSpPr>
        <p:spPr>
          <a:xfrm>
            <a:off x="457200" y="1631339"/>
            <a:ext cx="4690864" cy="1247121"/>
          </a:xfrm>
        </p:spPr>
        <p:txBody>
          <a:bodyPr/>
          <a:lstStyle>
            <a:lvl1pPr algn="l">
              <a:defRPr>
                <a:solidFill>
                  <a:schemeClr val="bg1"/>
                </a:solidFill>
              </a:defRPr>
            </a:lvl1pPr>
          </a:lstStyle>
          <a:p>
            <a:r>
              <a:rPr lang="en-US"/>
              <a:t>Click to edit Master title style</a:t>
            </a:r>
            <a:endParaRPr lang="en-US" dirty="0"/>
          </a:p>
        </p:txBody>
      </p:sp>
      <p:sp>
        <p:nvSpPr>
          <p:cNvPr id="24" name="Subtitle 2"/>
          <p:cNvSpPr>
            <a:spLocks noGrp="1"/>
          </p:cNvSpPr>
          <p:nvPr>
            <p:ph type="subTitle" idx="1"/>
          </p:nvPr>
        </p:nvSpPr>
        <p:spPr>
          <a:xfrm>
            <a:off x="457200" y="2878460"/>
            <a:ext cx="4690864" cy="915144"/>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46850" y="5198418"/>
            <a:ext cx="2139950" cy="328288"/>
          </a:xfrm>
          <a:prstGeom prst="rect">
            <a:avLst/>
          </a:prstGeom>
        </p:spPr>
      </p:pic>
    </p:spTree>
    <p:extLst>
      <p:ext uri="{BB962C8B-B14F-4D97-AF65-F5344CB8AC3E}">
        <p14:creationId xmlns:p14="http://schemas.microsoft.com/office/powerpoint/2010/main" val="4238196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31350"/>
            <a:ext cx="4690864" cy="1247121"/>
          </a:xfrm>
        </p:spPr>
        <p:txBody>
          <a:bodyPr>
            <a:no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57200" y="2878461"/>
            <a:ext cx="4690864" cy="915144"/>
          </a:xfrm>
        </p:spPr>
        <p:txBody>
          <a:bodyPr>
            <a:normAutofit/>
          </a:bodyPr>
          <a:lstStyle>
            <a:lvl1pPr marL="0" indent="0" algn="l">
              <a:buNone/>
              <a:defRPr sz="1620">
                <a:solidFill>
                  <a:srgbClr val="FFFFFF"/>
                </a:solidFill>
              </a:defRPr>
            </a:lvl1pPr>
            <a:lvl2pPr marL="411476" indent="0" algn="ctr">
              <a:buNone/>
              <a:defRPr>
                <a:solidFill>
                  <a:schemeClr val="tx1">
                    <a:tint val="75000"/>
                  </a:schemeClr>
                </a:solidFill>
              </a:defRPr>
            </a:lvl2pPr>
            <a:lvl3pPr marL="822952" indent="0" algn="ctr">
              <a:buNone/>
              <a:defRPr>
                <a:solidFill>
                  <a:schemeClr val="tx1">
                    <a:tint val="75000"/>
                  </a:schemeClr>
                </a:solidFill>
              </a:defRPr>
            </a:lvl3pPr>
            <a:lvl4pPr marL="1234428" indent="0" algn="ctr">
              <a:buNone/>
              <a:defRPr>
                <a:solidFill>
                  <a:schemeClr val="tx1">
                    <a:tint val="75000"/>
                  </a:schemeClr>
                </a:solidFill>
              </a:defRPr>
            </a:lvl4pPr>
            <a:lvl5pPr marL="1645904" indent="0" algn="ctr">
              <a:buNone/>
              <a:defRPr>
                <a:solidFill>
                  <a:schemeClr val="tx1">
                    <a:tint val="75000"/>
                  </a:schemeClr>
                </a:solidFill>
              </a:defRPr>
            </a:lvl5pPr>
            <a:lvl6pPr marL="2057381" indent="0" algn="ctr">
              <a:buNone/>
              <a:defRPr>
                <a:solidFill>
                  <a:schemeClr val="tx1">
                    <a:tint val="75000"/>
                  </a:schemeClr>
                </a:solidFill>
              </a:defRPr>
            </a:lvl6pPr>
            <a:lvl7pPr marL="2468856" indent="0" algn="ctr">
              <a:buNone/>
              <a:defRPr>
                <a:solidFill>
                  <a:schemeClr val="tx1">
                    <a:tint val="75000"/>
                  </a:schemeClr>
                </a:solidFill>
              </a:defRPr>
            </a:lvl7pPr>
            <a:lvl8pPr marL="2880332" indent="0" algn="ctr">
              <a:buNone/>
              <a:defRPr>
                <a:solidFill>
                  <a:schemeClr val="tx1">
                    <a:tint val="75000"/>
                  </a:schemeClr>
                </a:solidFill>
              </a:defRPr>
            </a:lvl8pPr>
            <a:lvl9pPr marL="3291807"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001" y="5400000"/>
            <a:ext cx="1407999" cy="216000"/>
          </a:xfrm>
          <a:prstGeom prst="rect">
            <a:avLst/>
          </a:prstGeom>
        </p:spPr>
      </p:pic>
    </p:spTree>
    <p:extLst>
      <p:ext uri="{BB962C8B-B14F-4D97-AF65-F5344CB8AC3E}">
        <p14:creationId xmlns:p14="http://schemas.microsoft.com/office/powerpoint/2010/main" val="1065017367"/>
      </p:ext>
    </p:extLst>
  </p:cSld>
  <p:clrMapOvr>
    <a:masterClrMapping/>
  </p:clrMapOvr>
  <p:extLst mod="1">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57200" y="1631350"/>
            <a:ext cx="4690864" cy="1247121"/>
          </a:xfrm>
        </p:spPr>
        <p:txBody>
          <a:bodyPr>
            <a:noAutofit/>
          </a:bodyPr>
          <a:lstStyle>
            <a:lvl1pPr algn="l">
              <a:defRPr sz="3600" b="1">
                <a:solidFill>
                  <a:schemeClr val="bg1"/>
                </a:solidFill>
              </a:defRPr>
            </a:lvl1pPr>
          </a:lstStyle>
          <a:p>
            <a:r>
              <a:rPr lang="en-US" dirty="0"/>
              <a:t>Click to edit Master title style</a:t>
            </a:r>
          </a:p>
        </p:txBody>
      </p:sp>
      <p:sp>
        <p:nvSpPr>
          <p:cNvPr id="7" name="Subtitle 2"/>
          <p:cNvSpPr>
            <a:spLocks noGrp="1"/>
          </p:cNvSpPr>
          <p:nvPr>
            <p:ph type="subTitle" idx="1"/>
          </p:nvPr>
        </p:nvSpPr>
        <p:spPr>
          <a:xfrm>
            <a:off x="457200" y="2878461"/>
            <a:ext cx="4690864" cy="915144"/>
          </a:xfrm>
        </p:spPr>
        <p:txBody>
          <a:bodyPr>
            <a:normAutofit/>
          </a:bodyPr>
          <a:lstStyle>
            <a:lvl1pPr marL="0" indent="0" algn="l">
              <a:buNone/>
              <a:defRPr sz="1620">
                <a:solidFill>
                  <a:srgbClr val="FFFFFF"/>
                </a:solidFill>
              </a:defRPr>
            </a:lvl1pPr>
            <a:lvl2pPr marL="411476" indent="0" algn="ctr">
              <a:buNone/>
              <a:defRPr>
                <a:solidFill>
                  <a:schemeClr val="tx1">
                    <a:tint val="75000"/>
                  </a:schemeClr>
                </a:solidFill>
              </a:defRPr>
            </a:lvl2pPr>
            <a:lvl3pPr marL="822952" indent="0" algn="ctr">
              <a:buNone/>
              <a:defRPr>
                <a:solidFill>
                  <a:schemeClr val="tx1">
                    <a:tint val="75000"/>
                  </a:schemeClr>
                </a:solidFill>
              </a:defRPr>
            </a:lvl3pPr>
            <a:lvl4pPr marL="1234428" indent="0" algn="ctr">
              <a:buNone/>
              <a:defRPr>
                <a:solidFill>
                  <a:schemeClr val="tx1">
                    <a:tint val="75000"/>
                  </a:schemeClr>
                </a:solidFill>
              </a:defRPr>
            </a:lvl4pPr>
            <a:lvl5pPr marL="1645904" indent="0" algn="ctr">
              <a:buNone/>
              <a:defRPr>
                <a:solidFill>
                  <a:schemeClr val="tx1">
                    <a:tint val="75000"/>
                  </a:schemeClr>
                </a:solidFill>
              </a:defRPr>
            </a:lvl5pPr>
            <a:lvl6pPr marL="2057381" indent="0" algn="ctr">
              <a:buNone/>
              <a:defRPr>
                <a:solidFill>
                  <a:schemeClr val="tx1">
                    <a:tint val="75000"/>
                  </a:schemeClr>
                </a:solidFill>
              </a:defRPr>
            </a:lvl6pPr>
            <a:lvl7pPr marL="2468856" indent="0" algn="ctr">
              <a:buNone/>
              <a:defRPr>
                <a:solidFill>
                  <a:schemeClr val="tx1">
                    <a:tint val="75000"/>
                  </a:schemeClr>
                </a:solidFill>
              </a:defRPr>
            </a:lvl7pPr>
            <a:lvl8pPr marL="2880332" indent="0" algn="ctr">
              <a:buNone/>
              <a:defRPr>
                <a:solidFill>
                  <a:schemeClr val="tx1">
                    <a:tint val="75000"/>
                  </a:schemeClr>
                </a:solidFill>
              </a:defRPr>
            </a:lvl8pPr>
            <a:lvl9pPr marL="3291807"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001" y="5400000"/>
            <a:ext cx="1407999" cy="216000"/>
          </a:xfrm>
          <a:prstGeom prst="rect">
            <a:avLst/>
          </a:prstGeom>
        </p:spPr>
      </p:pic>
    </p:spTree>
    <p:extLst>
      <p:ext uri="{BB962C8B-B14F-4D97-AF65-F5344CB8AC3E}">
        <p14:creationId xmlns:p14="http://schemas.microsoft.com/office/powerpoint/2010/main" val="1012672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31350"/>
            <a:ext cx="4690864" cy="1247121"/>
          </a:xfrm>
        </p:spPr>
        <p:txBody>
          <a:bodyPr>
            <a:no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57200" y="2878461"/>
            <a:ext cx="4690864" cy="915144"/>
          </a:xfrm>
        </p:spPr>
        <p:txBody>
          <a:bodyPr>
            <a:normAutofit/>
          </a:bodyPr>
          <a:lstStyle>
            <a:lvl1pPr marL="0" indent="0" algn="l">
              <a:buNone/>
              <a:defRPr sz="1620">
                <a:solidFill>
                  <a:srgbClr val="FFFFFF"/>
                </a:solidFill>
              </a:defRPr>
            </a:lvl1pPr>
            <a:lvl2pPr marL="411476" indent="0" algn="ctr">
              <a:buNone/>
              <a:defRPr>
                <a:solidFill>
                  <a:schemeClr val="tx1">
                    <a:tint val="75000"/>
                  </a:schemeClr>
                </a:solidFill>
              </a:defRPr>
            </a:lvl2pPr>
            <a:lvl3pPr marL="822952" indent="0" algn="ctr">
              <a:buNone/>
              <a:defRPr>
                <a:solidFill>
                  <a:schemeClr val="tx1">
                    <a:tint val="75000"/>
                  </a:schemeClr>
                </a:solidFill>
              </a:defRPr>
            </a:lvl3pPr>
            <a:lvl4pPr marL="1234428" indent="0" algn="ctr">
              <a:buNone/>
              <a:defRPr>
                <a:solidFill>
                  <a:schemeClr val="tx1">
                    <a:tint val="75000"/>
                  </a:schemeClr>
                </a:solidFill>
              </a:defRPr>
            </a:lvl4pPr>
            <a:lvl5pPr marL="1645904" indent="0" algn="ctr">
              <a:buNone/>
              <a:defRPr>
                <a:solidFill>
                  <a:schemeClr val="tx1">
                    <a:tint val="75000"/>
                  </a:schemeClr>
                </a:solidFill>
              </a:defRPr>
            </a:lvl5pPr>
            <a:lvl6pPr marL="2057381" indent="0" algn="ctr">
              <a:buNone/>
              <a:defRPr>
                <a:solidFill>
                  <a:schemeClr val="tx1">
                    <a:tint val="75000"/>
                  </a:schemeClr>
                </a:solidFill>
              </a:defRPr>
            </a:lvl6pPr>
            <a:lvl7pPr marL="2468856" indent="0" algn="ctr">
              <a:buNone/>
              <a:defRPr>
                <a:solidFill>
                  <a:schemeClr val="tx1">
                    <a:tint val="75000"/>
                  </a:schemeClr>
                </a:solidFill>
              </a:defRPr>
            </a:lvl7pPr>
            <a:lvl8pPr marL="2880332" indent="0" algn="ctr">
              <a:buNone/>
              <a:defRPr>
                <a:solidFill>
                  <a:schemeClr val="tx1">
                    <a:tint val="75000"/>
                  </a:schemeClr>
                </a:solidFill>
              </a:defRPr>
            </a:lvl8pPr>
            <a:lvl9pPr marL="3291807"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001" y="5400000"/>
            <a:ext cx="1407999" cy="216000"/>
          </a:xfrm>
          <a:prstGeom prst="rect">
            <a:avLst/>
          </a:prstGeom>
        </p:spPr>
      </p:pic>
    </p:spTree>
    <p:extLst>
      <p:ext uri="{BB962C8B-B14F-4D97-AF65-F5344CB8AC3E}">
        <p14:creationId xmlns:p14="http://schemas.microsoft.com/office/powerpoint/2010/main" val="3322531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s Slide">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2972326" y="-1"/>
            <a:ext cx="6171674" cy="1859851"/>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20" b="1" spc="270" dirty="0">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2" y="1"/>
            <a:ext cx="2977349" cy="1859851"/>
          </a:xfrm>
          <a:prstGeom prst="rect">
            <a:avLst/>
          </a:prstGeom>
        </p:spPr>
      </p:pic>
      <p:sp>
        <p:nvSpPr>
          <p:cNvPr id="7" name="Freeform 6"/>
          <p:cNvSpPr>
            <a:spLocks/>
          </p:cNvSpPr>
          <p:nvPr userDrawn="1"/>
        </p:nvSpPr>
        <p:spPr bwMode="auto">
          <a:xfrm>
            <a:off x="3491881" y="847724"/>
            <a:ext cx="209549" cy="209551"/>
          </a:xfrm>
          <a:custGeom>
            <a:avLst/>
            <a:gdLst/>
            <a:ahLst/>
            <a:cxnLst>
              <a:cxn ang="0">
                <a:pos x="0" y="0"/>
              </a:cxn>
              <a:cxn ang="0">
                <a:pos x="52" y="132"/>
              </a:cxn>
              <a:cxn ang="0">
                <a:pos x="74" y="70"/>
              </a:cxn>
              <a:cxn ang="0">
                <a:pos x="132" y="55"/>
              </a:cxn>
              <a:cxn ang="0">
                <a:pos x="0" y="0"/>
              </a:cxn>
            </a:cxnLst>
            <a:rect l="0" t="0" r="r" b="b"/>
            <a:pathLst>
              <a:path w="132" h="132">
                <a:moveTo>
                  <a:pt x="0" y="0"/>
                </a:moveTo>
                <a:lnTo>
                  <a:pt x="52" y="132"/>
                </a:lnTo>
                <a:lnTo>
                  <a:pt x="74" y="70"/>
                </a:lnTo>
                <a:lnTo>
                  <a:pt x="132" y="55"/>
                </a:lnTo>
                <a:lnTo>
                  <a:pt x="0" y="0"/>
                </a:lnTo>
                <a:close/>
              </a:path>
            </a:pathLst>
          </a:custGeom>
          <a:solidFill>
            <a:schemeClr val="bg1"/>
          </a:solidFill>
          <a:ln w="9525">
            <a:noFill/>
            <a:round/>
            <a:headEnd/>
            <a:tailEnd/>
          </a:ln>
        </p:spPr>
        <p:txBody>
          <a:bodyPr vert="horz" wrap="square" lIns="82289" tIns="41145" rIns="82289" bIns="41145" numCol="1" anchor="t" anchorCtr="0" compatLnSpc="1">
            <a:prstTxWarp prst="textNoShape">
              <a:avLst/>
            </a:prstTxWarp>
          </a:bodyPr>
          <a:lstStyle/>
          <a:p>
            <a:pPr defTabSz="822883"/>
            <a:endParaRPr lang="en-US" sz="1710" dirty="0">
              <a:solidFill>
                <a:prstClr val="black"/>
              </a:solidFill>
              <a:latin typeface="Gotham Medium"/>
            </a:endParaRPr>
          </a:p>
        </p:txBody>
      </p:sp>
      <p:sp>
        <p:nvSpPr>
          <p:cNvPr id="8" name="Text Placeholder 7"/>
          <p:cNvSpPr>
            <a:spLocks noGrp="1"/>
          </p:cNvSpPr>
          <p:nvPr>
            <p:ph type="body" sz="quarter" idx="10" hasCustomPrompt="1"/>
          </p:nvPr>
        </p:nvSpPr>
        <p:spPr>
          <a:xfrm>
            <a:off x="3779912" y="661193"/>
            <a:ext cx="4752156" cy="792162"/>
          </a:xfrm>
        </p:spPr>
        <p:txBody>
          <a:bodyPr>
            <a:noAutofit/>
          </a:bodyPr>
          <a:lstStyle>
            <a:lvl1pPr marL="0" indent="0">
              <a:buNone/>
              <a:defRPr lang="en-US" sz="2520" b="1" kern="1200" spc="270" baseline="0" dirty="0" smtClean="0">
                <a:solidFill>
                  <a:schemeClr val="lt1"/>
                </a:solidFill>
                <a:latin typeface="+mn-lt"/>
                <a:ea typeface="+mn-ea"/>
                <a:cs typeface="+mn-cs"/>
              </a:defRPr>
            </a:lvl1pPr>
          </a:lstStyle>
          <a:p>
            <a:pPr lvl="0"/>
            <a:r>
              <a:rPr lang="en-US" dirty="0"/>
              <a:t>TABLE OF CONTENTS</a:t>
            </a:r>
          </a:p>
        </p:txBody>
      </p:sp>
      <p:sp>
        <p:nvSpPr>
          <p:cNvPr id="9" name="Content Placeholder 2"/>
          <p:cNvSpPr>
            <a:spLocks noGrp="1"/>
          </p:cNvSpPr>
          <p:nvPr>
            <p:ph idx="1"/>
          </p:nvPr>
        </p:nvSpPr>
        <p:spPr>
          <a:xfrm>
            <a:off x="439130" y="2209428"/>
            <a:ext cx="6681564" cy="2808312"/>
          </a:xfrm>
        </p:spPr>
        <p:txBody>
          <a:bodyPr/>
          <a:lstStyle>
            <a:lvl1pPr marL="0" marR="0" indent="0" algn="l" defTabSz="411480" rtl="0" eaLnBrk="1" fontAlgn="auto" latinLnBrk="0" hangingPunct="1">
              <a:lnSpc>
                <a:spcPct val="100000"/>
              </a:lnSpc>
              <a:spcBef>
                <a:spcPct val="20000"/>
              </a:spcBef>
              <a:spcAft>
                <a:spcPts val="0"/>
              </a:spcAft>
              <a:buClrTx/>
              <a:buSzTx/>
              <a:buFont typeface="+mj-ea"/>
              <a:buNone/>
              <a:tabLst/>
              <a:defRPr/>
            </a:lvl1pPr>
            <a:lvl2pPr marL="822960" indent="-411480">
              <a:buFont typeface="+mj-ea"/>
              <a:buAutoNum type="circleNumDbPlain"/>
              <a:defRPr/>
            </a:lvl2pPr>
            <a:lvl3pPr marL="1234440" indent="-411480">
              <a:buFont typeface="+mj-ea"/>
              <a:buAutoNum type="circleNumDbPlain"/>
              <a:defRPr/>
            </a:lvl3pPr>
            <a:lvl4pPr marL="1543050" indent="-308610">
              <a:buFont typeface="+mj-ea"/>
              <a:buAutoNum type="circleNumDbPlain"/>
              <a:defRPr/>
            </a:lvl4pPr>
            <a:lvl5pPr marL="1954530" indent="-308610">
              <a:buFont typeface="+mj-ea"/>
              <a:buAutoNum type="circleNumDbPlain"/>
              <a:defRPr/>
            </a:lvl5pPr>
          </a:lstStyle>
          <a:p>
            <a:pPr marL="462915" marR="0" lvl="0" indent="-462915" algn="l" defTabSz="411480" rtl="0" eaLnBrk="1" fontAlgn="auto" latinLnBrk="0" hangingPunct="1">
              <a:lnSpc>
                <a:spcPct val="100000"/>
              </a:lnSpc>
              <a:spcBef>
                <a:spcPct val="20000"/>
              </a:spcBef>
              <a:spcAft>
                <a:spcPts val="0"/>
              </a:spcAft>
              <a:buClrTx/>
              <a:buSzTx/>
              <a:buFont typeface="+mj-ea"/>
              <a:buAutoNum type="circleNumDbPlain"/>
              <a:tabLst/>
              <a:defRPr/>
            </a:pPr>
            <a:r>
              <a:rPr lang="en-US" dirty="0"/>
              <a:t>Click to edit Master text styles</a:t>
            </a:r>
          </a:p>
          <a:p>
            <a:pPr marL="462915" marR="0" lvl="1" indent="-462915" algn="l" defTabSz="411480" rtl="0" eaLnBrk="1" fontAlgn="auto" latinLnBrk="0" hangingPunct="1">
              <a:lnSpc>
                <a:spcPct val="100000"/>
              </a:lnSpc>
              <a:spcBef>
                <a:spcPct val="20000"/>
              </a:spcBef>
              <a:spcAft>
                <a:spcPts val="0"/>
              </a:spcAft>
              <a:buClrTx/>
              <a:buSzTx/>
              <a:buFont typeface="+mj-ea"/>
              <a:buAutoNum type="circleNumDbPlain"/>
              <a:tabLst/>
              <a:defRPr/>
            </a:pPr>
            <a:r>
              <a:rPr lang="en-US" dirty="0"/>
              <a:t>Second level</a:t>
            </a:r>
          </a:p>
          <a:p>
            <a:pPr marL="462915" marR="0" lvl="2" indent="-462915" algn="l" defTabSz="411480" rtl="0" eaLnBrk="1" fontAlgn="auto" latinLnBrk="0" hangingPunct="1">
              <a:lnSpc>
                <a:spcPct val="100000"/>
              </a:lnSpc>
              <a:spcBef>
                <a:spcPct val="20000"/>
              </a:spcBef>
              <a:spcAft>
                <a:spcPts val="0"/>
              </a:spcAft>
              <a:buClrTx/>
              <a:buSzTx/>
              <a:buFont typeface="+mj-ea"/>
              <a:buAutoNum type="circleNumDbPlain"/>
              <a:tabLst/>
              <a:defRPr/>
            </a:pPr>
            <a:r>
              <a:rPr lang="en-US" dirty="0"/>
              <a:t>Third level</a:t>
            </a:r>
          </a:p>
          <a:p>
            <a:pPr marL="462915" marR="0" lvl="3" indent="-462915" algn="l" defTabSz="411480" rtl="0" eaLnBrk="1" fontAlgn="auto" latinLnBrk="0" hangingPunct="1">
              <a:lnSpc>
                <a:spcPct val="100000"/>
              </a:lnSpc>
              <a:spcBef>
                <a:spcPct val="20000"/>
              </a:spcBef>
              <a:spcAft>
                <a:spcPts val="0"/>
              </a:spcAft>
              <a:buClrTx/>
              <a:buSzTx/>
              <a:buFont typeface="+mj-ea"/>
              <a:buAutoNum type="circleNumDbPlain"/>
              <a:tabLst/>
              <a:defRPr/>
            </a:pPr>
            <a:r>
              <a:rPr lang="en-US" dirty="0"/>
              <a:t>Fourth level</a:t>
            </a:r>
          </a:p>
          <a:p>
            <a:pPr marL="462915" marR="0" lvl="4" indent="-462915" algn="l" defTabSz="411480" rtl="0" eaLnBrk="1" fontAlgn="auto" latinLnBrk="0" hangingPunct="1">
              <a:lnSpc>
                <a:spcPct val="100000"/>
              </a:lnSpc>
              <a:spcBef>
                <a:spcPct val="20000"/>
              </a:spcBef>
              <a:spcAft>
                <a:spcPts val="0"/>
              </a:spcAft>
              <a:buClrTx/>
              <a:buSzTx/>
              <a:buFont typeface="+mj-ea"/>
              <a:buAutoNum type="circleNumDbPlain"/>
              <a:tabLst/>
              <a:defRPr/>
            </a:pPr>
            <a:r>
              <a:rPr lang="en-US" dirty="0"/>
              <a:t>Fifth level</a:t>
            </a:r>
          </a:p>
        </p:txBody>
      </p:sp>
    </p:spTree>
    <p:extLst>
      <p:ext uri="{BB962C8B-B14F-4D97-AF65-F5344CB8AC3E}">
        <p14:creationId xmlns:p14="http://schemas.microsoft.com/office/powerpoint/2010/main" val="41287444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4" name="Rectangle 3"/>
          <p:cNvSpPr/>
          <p:nvPr userDrawn="1"/>
        </p:nvSpPr>
        <p:spPr>
          <a:xfrm>
            <a:off x="0" y="0"/>
            <a:ext cx="9144000" cy="5715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solidFill>
                <a:prstClr val="white"/>
              </a:solidFill>
              <a:latin typeface="Gotham Medium"/>
            </a:endParaRPr>
          </a:p>
        </p:txBody>
      </p:sp>
      <p:sp>
        <p:nvSpPr>
          <p:cNvPr id="8" name="Text Placeholder 7"/>
          <p:cNvSpPr>
            <a:spLocks noGrp="1"/>
          </p:cNvSpPr>
          <p:nvPr>
            <p:ph type="body" sz="quarter" idx="10" hasCustomPrompt="1"/>
          </p:nvPr>
        </p:nvSpPr>
        <p:spPr>
          <a:xfrm>
            <a:off x="429724" y="1514223"/>
            <a:ext cx="5871189" cy="3111566"/>
          </a:xfrm>
        </p:spPr>
        <p:txBody>
          <a:bodyPr>
            <a:normAutofit/>
          </a:bodyPr>
          <a:lstStyle>
            <a:lvl1pPr marL="0" indent="0" algn="l" defTabSz="411476" rtl="0" eaLnBrk="1" latinLnBrk="0" hangingPunct="1">
              <a:buNone/>
              <a:defRPr lang="en-US" sz="3960" b="1" kern="100" cap="all" dirty="0" smtClean="0">
                <a:solidFill>
                  <a:schemeClr val="bg1"/>
                </a:solidFill>
                <a:latin typeface="Gotham Medium"/>
                <a:ea typeface="+mj-ea"/>
                <a:cs typeface="+mj-cs"/>
              </a:defRPr>
            </a:lvl1pPr>
          </a:lstStyle>
          <a:p>
            <a:r>
              <a:rPr lang="en-US" sz="3960" b="1" kern="100" cap="all" dirty="0">
                <a:solidFill>
                  <a:schemeClr val="bg1"/>
                </a:solidFill>
                <a:latin typeface="+mj-lt"/>
                <a:ea typeface="+mj-ea"/>
                <a:cs typeface="+mj-cs"/>
              </a:rPr>
              <a:t>Section title on one line or more lines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001" y="5400000"/>
            <a:ext cx="1407999" cy="216000"/>
          </a:xfrm>
          <a:prstGeom prst="rect">
            <a:avLst/>
          </a:prstGeom>
        </p:spPr>
      </p:pic>
    </p:spTree>
    <p:extLst>
      <p:ext uri="{BB962C8B-B14F-4D97-AF65-F5344CB8AC3E}">
        <p14:creationId xmlns:p14="http://schemas.microsoft.com/office/powerpoint/2010/main" val="3003693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Title 3">
    <p:spTree>
      <p:nvGrpSpPr>
        <p:cNvPr id="1" name=""/>
        <p:cNvGrpSpPr/>
        <p:nvPr/>
      </p:nvGrpSpPr>
      <p:grpSpPr>
        <a:xfrm>
          <a:off x="0" y="0"/>
          <a:ext cx="0" cy="0"/>
          <a:chOff x="0" y="0"/>
          <a:chExt cx="0" cy="0"/>
        </a:xfrm>
      </p:grpSpPr>
      <p:sp>
        <p:nvSpPr>
          <p:cNvPr id="4" name="Rectangle 3"/>
          <p:cNvSpPr/>
          <p:nvPr userDrawn="1"/>
        </p:nvSpPr>
        <p:spPr>
          <a:xfrm>
            <a:off x="0" y="0"/>
            <a:ext cx="9144000" cy="5715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solidFill>
                <a:prstClr val="white"/>
              </a:solidFill>
              <a:latin typeface="Gotham Medium"/>
            </a:endParaRPr>
          </a:p>
        </p:txBody>
      </p:sp>
      <p:sp>
        <p:nvSpPr>
          <p:cNvPr id="8" name="Text Placeholder 7"/>
          <p:cNvSpPr>
            <a:spLocks noGrp="1"/>
          </p:cNvSpPr>
          <p:nvPr>
            <p:ph type="body" sz="quarter" idx="10" hasCustomPrompt="1"/>
          </p:nvPr>
        </p:nvSpPr>
        <p:spPr>
          <a:xfrm>
            <a:off x="429724" y="1514223"/>
            <a:ext cx="5871189" cy="3111566"/>
          </a:xfrm>
        </p:spPr>
        <p:txBody>
          <a:bodyPr>
            <a:normAutofit/>
          </a:bodyPr>
          <a:lstStyle>
            <a:lvl1pPr marL="0" indent="0" algn="l" defTabSz="411476" rtl="0" eaLnBrk="1" latinLnBrk="0" hangingPunct="1">
              <a:buNone/>
              <a:defRPr lang="en-US" sz="3960" b="1" kern="100" cap="all" dirty="0" smtClean="0">
                <a:solidFill>
                  <a:schemeClr val="bg1"/>
                </a:solidFill>
                <a:latin typeface="Gotham Medium"/>
                <a:ea typeface="+mj-ea"/>
                <a:cs typeface="+mj-cs"/>
              </a:defRPr>
            </a:lvl1pPr>
          </a:lstStyle>
          <a:p>
            <a:r>
              <a:rPr lang="en-US" sz="3960" b="1" kern="100" cap="all" dirty="0">
                <a:solidFill>
                  <a:schemeClr val="bg1"/>
                </a:solidFill>
                <a:latin typeface="+mj-lt"/>
                <a:ea typeface="+mj-ea"/>
                <a:cs typeface="+mj-cs"/>
              </a:rPr>
              <a:t>Section title on one line or more lines</a:t>
            </a:r>
          </a:p>
        </p:txBody>
      </p:sp>
      <p:pic>
        <p:nvPicPr>
          <p:cNvPr id="5" name="Picture 4"/>
          <p:cNvPicPr>
            <a:picLocks noChangeAspect="1"/>
          </p:cNvPicPr>
          <p:nvPr userDrawn="1"/>
        </p:nvPicPr>
        <p:blipFill>
          <a:blip r:embed="rId2">
            <a:lum bright="6000"/>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a:xfrm>
            <a:off x="7560001" y="5400000"/>
            <a:ext cx="1407999" cy="216000"/>
          </a:xfrm>
          <a:prstGeom prst="rect">
            <a:avLst/>
          </a:prstGeom>
        </p:spPr>
      </p:pic>
    </p:spTree>
    <p:extLst>
      <p:ext uri="{BB962C8B-B14F-4D97-AF65-F5344CB8AC3E}">
        <p14:creationId xmlns:p14="http://schemas.microsoft.com/office/powerpoint/2010/main" val="3408794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Title 4">
    <p:spTree>
      <p:nvGrpSpPr>
        <p:cNvPr id="1" name=""/>
        <p:cNvGrpSpPr/>
        <p:nvPr/>
      </p:nvGrpSpPr>
      <p:grpSpPr>
        <a:xfrm>
          <a:off x="0" y="0"/>
          <a:ext cx="0" cy="0"/>
          <a:chOff x="0" y="0"/>
          <a:chExt cx="0" cy="0"/>
        </a:xfrm>
      </p:grpSpPr>
      <p:sp>
        <p:nvSpPr>
          <p:cNvPr id="4" name="Rectangle 3"/>
          <p:cNvSpPr/>
          <p:nvPr userDrawn="1"/>
        </p:nvSpPr>
        <p:spPr>
          <a:xfrm>
            <a:off x="0" y="0"/>
            <a:ext cx="9144000" cy="5715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solidFill>
                <a:prstClr val="white"/>
              </a:solidFill>
              <a:latin typeface="Gotham Medium"/>
            </a:endParaRPr>
          </a:p>
        </p:txBody>
      </p:sp>
      <p:sp>
        <p:nvSpPr>
          <p:cNvPr id="8" name="Text Placeholder 7"/>
          <p:cNvSpPr>
            <a:spLocks noGrp="1"/>
          </p:cNvSpPr>
          <p:nvPr>
            <p:ph type="body" sz="quarter" idx="10" hasCustomPrompt="1"/>
          </p:nvPr>
        </p:nvSpPr>
        <p:spPr>
          <a:xfrm>
            <a:off x="429724" y="1514223"/>
            <a:ext cx="5871189" cy="3111566"/>
          </a:xfrm>
        </p:spPr>
        <p:txBody>
          <a:bodyPr>
            <a:normAutofit/>
          </a:bodyPr>
          <a:lstStyle>
            <a:lvl1pPr marL="0" indent="0" algn="l" defTabSz="411476" rtl="0" eaLnBrk="1" latinLnBrk="0" hangingPunct="1">
              <a:buNone/>
              <a:defRPr lang="en-US" sz="3960" b="1" kern="100" cap="all" dirty="0" smtClean="0">
                <a:solidFill>
                  <a:schemeClr val="bg1"/>
                </a:solidFill>
                <a:latin typeface="Gotham Medium"/>
                <a:ea typeface="+mj-ea"/>
                <a:cs typeface="+mj-cs"/>
              </a:defRPr>
            </a:lvl1pPr>
          </a:lstStyle>
          <a:p>
            <a:r>
              <a:rPr lang="en-US" sz="3960" b="1" kern="100" cap="all" dirty="0">
                <a:solidFill>
                  <a:schemeClr val="bg1"/>
                </a:solidFill>
                <a:latin typeface="+mj-lt"/>
                <a:ea typeface="+mj-ea"/>
                <a:cs typeface="+mj-cs"/>
              </a:rPr>
              <a:t>Section title on one line or more lines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001" y="5400000"/>
            <a:ext cx="1407999" cy="216000"/>
          </a:xfrm>
          <a:prstGeom prst="rect">
            <a:avLst/>
          </a:prstGeom>
        </p:spPr>
      </p:pic>
    </p:spTree>
    <p:extLst>
      <p:ext uri="{BB962C8B-B14F-4D97-AF65-F5344CB8AC3E}">
        <p14:creationId xmlns:p14="http://schemas.microsoft.com/office/powerpoint/2010/main" val="41877162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1601" y="257428"/>
            <a:ext cx="7715200" cy="721197"/>
          </a:xfrm>
        </p:spPr>
        <p:txBody>
          <a:bodyPr anchor="ctr">
            <a:noAutofit/>
          </a:bodyPr>
          <a:lstStyle>
            <a:lvl1pPr>
              <a:lnSpc>
                <a:spcPts val="2250"/>
              </a:lnSpc>
              <a:defRPr sz="2160"/>
            </a:lvl1pPr>
          </a:lstStyle>
          <a:p>
            <a:r>
              <a:rPr lang="en-US" dirty="0"/>
              <a:t>Click to edit Master title style</a:t>
            </a:r>
          </a:p>
        </p:txBody>
      </p:sp>
      <p:sp>
        <p:nvSpPr>
          <p:cNvPr id="3" name="Content Placeholder 2"/>
          <p:cNvSpPr>
            <a:spLocks noGrp="1"/>
          </p:cNvSpPr>
          <p:nvPr>
            <p:ph idx="1"/>
          </p:nvPr>
        </p:nvSpPr>
        <p:spPr/>
        <p:txBody>
          <a:bodyPr/>
          <a:lstStyle>
            <a:lvl1pPr marL="308606" indent="-308606">
              <a:buFont typeface="Wingdings" panose="05000000000000000000" pitchFamily="2"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1" y="449121"/>
            <a:ext cx="298376" cy="298376"/>
          </a:xfrm>
          <a:prstGeom prst="rect">
            <a:avLst/>
          </a:prstGeom>
        </p:spPr>
      </p:pic>
      <p:sp>
        <p:nvSpPr>
          <p:cNvPr id="7" name="Slide Number Placeholder 5"/>
          <p:cNvSpPr>
            <a:spLocks noGrp="1"/>
          </p:cNvSpPr>
          <p:nvPr>
            <p:ph type="sldNum" sz="quarter" idx="4"/>
          </p:nvPr>
        </p:nvSpPr>
        <p:spPr>
          <a:xfrm>
            <a:off x="7022" y="5294979"/>
            <a:ext cx="465634" cy="304271"/>
          </a:xfrm>
          <a:prstGeom prst="rect">
            <a:avLst/>
          </a:prstGeom>
        </p:spPr>
        <p:txBody>
          <a:bodyPr vert="horz" lIns="91440" tIns="45720" rIns="91440" bIns="0" rtlCol="0" anchor="ctr" anchorCtr="0"/>
          <a:lstStyle>
            <a:lvl1pPr algn="ctr">
              <a:defRPr sz="720">
                <a:solidFill>
                  <a:schemeClr val="tx1">
                    <a:tint val="75000"/>
                  </a:schemeClr>
                </a:solidFill>
                <a:latin typeface="Gotham Medium"/>
              </a:defRPr>
            </a:lvl1pPr>
          </a:lstStyle>
          <a:p>
            <a:fld id="{41819DD1-2F46-CB4A-906B-62BD1C212F84}"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2120903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s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975760" cy="1859850"/>
          </a:xfrm>
          <a:prstGeom prst="rect">
            <a:avLst/>
          </a:prstGeom>
        </p:spPr>
      </p:pic>
      <p:sp>
        <p:nvSpPr>
          <p:cNvPr id="5" name="Rectangle 4"/>
          <p:cNvSpPr/>
          <p:nvPr userDrawn="1"/>
        </p:nvSpPr>
        <p:spPr>
          <a:xfrm>
            <a:off x="2972326" y="-1"/>
            <a:ext cx="6171674" cy="1859851"/>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spc="300" dirty="0"/>
          </a:p>
        </p:txBody>
      </p:sp>
      <p:sp>
        <p:nvSpPr>
          <p:cNvPr id="7" name="Freeform 6"/>
          <p:cNvSpPr>
            <a:spLocks/>
          </p:cNvSpPr>
          <p:nvPr userDrawn="1"/>
        </p:nvSpPr>
        <p:spPr bwMode="auto">
          <a:xfrm>
            <a:off x="3491880" y="847723"/>
            <a:ext cx="209549" cy="209551"/>
          </a:xfrm>
          <a:custGeom>
            <a:avLst/>
            <a:gdLst/>
            <a:ahLst/>
            <a:cxnLst>
              <a:cxn ang="0">
                <a:pos x="0" y="0"/>
              </a:cxn>
              <a:cxn ang="0">
                <a:pos x="52" y="132"/>
              </a:cxn>
              <a:cxn ang="0">
                <a:pos x="74" y="70"/>
              </a:cxn>
              <a:cxn ang="0">
                <a:pos x="132" y="55"/>
              </a:cxn>
              <a:cxn ang="0">
                <a:pos x="0" y="0"/>
              </a:cxn>
            </a:cxnLst>
            <a:rect l="0" t="0" r="r" b="b"/>
            <a:pathLst>
              <a:path w="132" h="132">
                <a:moveTo>
                  <a:pt x="0" y="0"/>
                </a:moveTo>
                <a:lnTo>
                  <a:pt x="52" y="132"/>
                </a:lnTo>
                <a:lnTo>
                  <a:pt x="74" y="70"/>
                </a:lnTo>
                <a:lnTo>
                  <a:pt x="132" y="55"/>
                </a:lnTo>
                <a:lnTo>
                  <a:pt x="0" y="0"/>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pPr defTabSz="914314"/>
            <a:endParaRPr lang="en-US" sz="1900" dirty="0">
              <a:solidFill>
                <a:prstClr val="black"/>
              </a:solidFill>
              <a:latin typeface="Gotham Medium"/>
            </a:endParaRPr>
          </a:p>
        </p:txBody>
      </p:sp>
      <p:sp>
        <p:nvSpPr>
          <p:cNvPr id="8" name="Text Placeholder 7"/>
          <p:cNvSpPr>
            <a:spLocks noGrp="1"/>
          </p:cNvSpPr>
          <p:nvPr>
            <p:ph type="body" sz="quarter" idx="10" hasCustomPrompt="1"/>
          </p:nvPr>
        </p:nvSpPr>
        <p:spPr>
          <a:xfrm>
            <a:off x="3779912" y="661193"/>
            <a:ext cx="4752156" cy="792162"/>
          </a:xfrm>
        </p:spPr>
        <p:txBody>
          <a:bodyPr>
            <a:noAutofit/>
          </a:bodyPr>
          <a:lstStyle>
            <a:lvl1pPr marL="0" indent="0">
              <a:buNone/>
              <a:defRPr lang="en-US" sz="2800" b="1" kern="1200" spc="300" baseline="0" dirty="0" smtClean="0">
                <a:solidFill>
                  <a:schemeClr val="lt1"/>
                </a:solidFill>
                <a:latin typeface="+mn-lt"/>
                <a:ea typeface="+mn-ea"/>
                <a:cs typeface="+mn-cs"/>
              </a:defRPr>
            </a:lvl1pPr>
          </a:lstStyle>
          <a:p>
            <a:pPr lvl="0"/>
            <a:r>
              <a:rPr lang="en-US" dirty="0"/>
              <a:t>TABLE OF CONTENTS</a:t>
            </a:r>
          </a:p>
        </p:txBody>
      </p:sp>
      <p:sp>
        <p:nvSpPr>
          <p:cNvPr id="9" name="Content Placeholder 2"/>
          <p:cNvSpPr>
            <a:spLocks noGrp="1"/>
          </p:cNvSpPr>
          <p:nvPr>
            <p:ph idx="1"/>
          </p:nvPr>
        </p:nvSpPr>
        <p:spPr>
          <a:xfrm>
            <a:off x="439130" y="2209428"/>
            <a:ext cx="6681564" cy="2808312"/>
          </a:xfrm>
        </p:spPr>
        <p:txBody>
          <a:bodyPr/>
          <a:lstStyle>
            <a:lvl1pPr marL="0" marR="0" indent="0" algn="l" defTabSz="457200" rtl="0" eaLnBrk="1" fontAlgn="auto" latinLnBrk="0" hangingPunct="1">
              <a:lnSpc>
                <a:spcPct val="100000"/>
              </a:lnSpc>
              <a:spcBef>
                <a:spcPct val="20000"/>
              </a:spcBef>
              <a:spcAft>
                <a:spcPts val="0"/>
              </a:spcAft>
              <a:buClrTx/>
              <a:buSzTx/>
              <a:buFont typeface="+mj-ea"/>
              <a:buNone/>
              <a:tabLst/>
              <a:defRPr/>
            </a:lvl1pPr>
            <a:lvl2pPr marL="914400" indent="-457200">
              <a:buFont typeface="+mj-ea"/>
              <a:buAutoNum type="circleNumDbPlain"/>
              <a:defRPr/>
            </a:lvl2pPr>
            <a:lvl3pPr marL="1371600" indent="-457200">
              <a:buFont typeface="+mj-ea"/>
              <a:buAutoNum type="circleNumDbPlain"/>
              <a:defRPr/>
            </a:lvl3pPr>
            <a:lvl4pPr marL="1714500" indent="-342900">
              <a:buFont typeface="+mj-ea"/>
              <a:buAutoNum type="circleNumDbPlain"/>
              <a:defRPr/>
            </a:lvl4pPr>
            <a:lvl5pPr marL="2171700" indent="-342900">
              <a:buFont typeface="+mj-ea"/>
              <a:buAutoNum type="circleNumDbPlain"/>
              <a:defRPr/>
            </a:lvl5pPr>
          </a:lstStyle>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dirty="0"/>
              <a:t>Click to edit Master text styles</a:t>
            </a:r>
          </a:p>
          <a:p>
            <a:pPr marL="514350" marR="0" lvl="1"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dirty="0"/>
              <a:t>Second level</a:t>
            </a:r>
          </a:p>
          <a:p>
            <a:pPr marL="514350" marR="0" lvl="2"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dirty="0"/>
              <a:t>Third level</a:t>
            </a:r>
          </a:p>
          <a:p>
            <a:pPr marL="514350" marR="0" lvl="3"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dirty="0"/>
              <a:t>Fourth level</a:t>
            </a:r>
          </a:p>
          <a:p>
            <a:pPr marL="514350" marR="0" lvl="4"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dirty="0"/>
              <a:t>Fifth level</a:t>
            </a:r>
          </a:p>
        </p:txBody>
      </p:sp>
    </p:spTree>
    <p:extLst>
      <p:ext uri="{BB962C8B-B14F-4D97-AF65-F5344CB8AC3E}">
        <p14:creationId xmlns:p14="http://schemas.microsoft.com/office/powerpoint/2010/main" val="769258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2 Columns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32593"/>
            <a:ext cx="4038600" cy="3962385"/>
          </a:xfrm>
        </p:spPr>
        <p:txBody>
          <a:bodyPr/>
          <a:lstStyle>
            <a:lvl1pPr marL="308606" indent="-308606">
              <a:buFont typeface="Wingdings" panose="05000000000000000000" pitchFamily="2" charset="2"/>
              <a:buChar char="§"/>
              <a:defRPr sz="1980"/>
            </a:lvl1pPr>
            <a:lvl2pPr>
              <a:defRPr sz="1800"/>
            </a:lvl2pPr>
            <a:lvl3pPr>
              <a:defRPr sz="1620"/>
            </a:lvl3pPr>
            <a:lvl4pPr>
              <a:defRPr sz="1440"/>
            </a:lvl4pPr>
            <a:lvl5pPr>
              <a:defRPr sz="1260"/>
            </a:lvl5pPr>
            <a:lvl6pPr>
              <a:defRPr sz="1620"/>
            </a:lvl6pPr>
            <a:lvl7pPr>
              <a:defRPr sz="1620"/>
            </a:lvl7pPr>
            <a:lvl8pPr>
              <a:defRPr sz="1620"/>
            </a:lvl8pPr>
            <a:lvl9pPr>
              <a:defRPr sz="162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2" y="1332593"/>
            <a:ext cx="4038600" cy="3962385"/>
          </a:xfrm>
        </p:spPr>
        <p:txBody>
          <a:bodyPr/>
          <a:lstStyle>
            <a:lvl1pPr marL="308606" indent="-308606">
              <a:buFont typeface="Wingdings" panose="05000000000000000000" pitchFamily="2" charset="2"/>
              <a:buChar char="§"/>
              <a:defRPr sz="1980"/>
            </a:lvl1pPr>
            <a:lvl2pPr>
              <a:defRPr sz="1800"/>
            </a:lvl2pPr>
            <a:lvl3pPr>
              <a:defRPr sz="1620"/>
            </a:lvl3pPr>
            <a:lvl4pPr>
              <a:defRPr sz="1440"/>
            </a:lvl4pPr>
            <a:lvl5pPr>
              <a:defRPr sz="1260"/>
            </a:lvl5pPr>
            <a:lvl6pPr>
              <a:defRPr sz="1620"/>
            </a:lvl6pPr>
            <a:lvl7pPr>
              <a:defRPr sz="1620"/>
            </a:lvl7pPr>
            <a:lvl8pPr>
              <a:defRPr sz="1620"/>
            </a:lvl8pPr>
            <a:lvl9pPr>
              <a:defRPr sz="162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7022" y="5294979"/>
            <a:ext cx="465634" cy="304271"/>
          </a:xfrm>
          <a:prstGeom prst="rect">
            <a:avLst/>
          </a:prstGeom>
        </p:spPr>
        <p:txBody>
          <a:bodyPr vert="horz" lIns="91440" tIns="45720" rIns="91440" bIns="0" rtlCol="0" anchor="ctr" anchorCtr="0"/>
          <a:lstStyle>
            <a:lvl1pPr algn="ctr">
              <a:defRPr sz="720">
                <a:solidFill>
                  <a:schemeClr val="tx1">
                    <a:tint val="75000"/>
                  </a:schemeClr>
                </a:solidFill>
                <a:latin typeface="Gotham Medium"/>
              </a:defRPr>
            </a:lvl1pPr>
          </a:lstStyle>
          <a:p>
            <a:fld id="{41819DD1-2F46-CB4A-906B-62BD1C212F84}" type="slidenum">
              <a:rPr lang="en-US" smtClean="0">
                <a:solidFill>
                  <a:srgbClr val="3F3F3F">
                    <a:tint val="75000"/>
                  </a:srgbClr>
                </a:solidFill>
              </a:rPr>
              <a:pPr/>
              <a:t>‹#›</a:t>
            </a:fld>
            <a:endParaRPr lang="en-US" dirty="0">
              <a:solidFill>
                <a:srgbClr val="3F3F3F">
                  <a:tint val="75000"/>
                </a:srgbClr>
              </a:solidFill>
            </a:endParaRPr>
          </a:p>
        </p:txBody>
      </p:sp>
      <p:sp>
        <p:nvSpPr>
          <p:cNvPr id="6" name="Title 1"/>
          <p:cNvSpPr>
            <a:spLocks noGrp="1"/>
          </p:cNvSpPr>
          <p:nvPr>
            <p:ph type="title"/>
          </p:nvPr>
        </p:nvSpPr>
        <p:spPr>
          <a:xfrm>
            <a:off x="971601" y="257428"/>
            <a:ext cx="7715200" cy="721197"/>
          </a:xfrm>
        </p:spPr>
        <p:txBody>
          <a:bodyPr anchor="ctr">
            <a:noAutofit/>
          </a:bodyPr>
          <a:lstStyle>
            <a:lvl1pPr>
              <a:lnSpc>
                <a:spcPts val="2250"/>
              </a:lnSpc>
              <a:defRPr sz="2160"/>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1" y="449121"/>
            <a:ext cx="298376" cy="298376"/>
          </a:xfrm>
          <a:prstGeom prst="rect">
            <a:avLst/>
          </a:prstGeom>
        </p:spPr>
      </p:pic>
    </p:spTree>
    <p:extLst>
      <p:ext uri="{BB962C8B-B14F-4D97-AF65-F5344CB8AC3E}">
        <p14:creationId xmlns:p14="http://schemas.microsoft.com/office/powerpoint/2010/main" val="137707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7022" y="5294979"/>
            <a:ext cx="465634" cy="304271"/>
          </a:xfrm>
          <a:prstGeom prst="rect">
            <a:avLst/>
          </a:prstGeom>
        </p:spPr>
        <p:txBody>
          <a:bodyPr vert="horz" lIns="91440" tIns="45720" rIns="91440" bIns="0" rtlCol="0" anchor="ctr" anchorCtr="0"/>
          <a:lstStyle>
            <a:lvl1pPr algn="ctr">
              <a:defRPr sz="720">
                <a:solidFill>
                  <a:schemeClr val="tx1">
                    <a:tint val="75000"/>
                  </a:schemeClr>
                </a:solidFill>
                <a:latin typeface="Gotham Medium"/>
              </a:defRPr>
            </a:lvl1pPr>
          </a:lstStyle>
          <a:p>
            <a:fld id="{41819DD1-2F46-CB4A-906B-62BD1C212F84}" type="slidenum">
              <a:rPr lang="en-US" smtClean="0">
                <a:solidFill>
                  <a:srgbClr val="3F3F3F">
                    <a:tint val="75000"/>
                  </a:srgbClr>
                </a:solidFill>
              </a:rPr>
              <a:pPr/>
              <a:t>‹#›</a:t>
            </a:fld>
            <a:endParaRPr lang="en-US" dirty="0">
              <a:solidFill>
                <a:srgbClr val="3F3F3F">
                  <a:tint val="75000"/>
                </a:srgbClr>
              </a:solidFill>
            </a:endParaRPr>
          </a:p>
        </p:txBody>
      </p:sp>
      <p:sp>
        <p:nvSpPr>
          <p:cNvPr id="4" name="Title 1"/>
          <p:cNvSpPr>
            <a:spLocks noGrp="1"/>
          </p:cNvSpPr>
          <p:nvPr>
            <p:ph type="title"/>
          </p:nvPr>
        </p:nvSpPr>
        <p:spPr>
          <a:xfrm>
            <a:off x="971601" y="254688"/>
            <a:ext cx="7715200" cy="721197"/>
          </a:xfrm>
        </p:spPr>
        <p:txBody>
          <a:bodyPr anchor="ctr">
            <a:noAutofit/>
          </a:bodyPr>
          <a:lstStyle>
            <a:lvl1pPr>
              <a:lnSpc>
                <a:spcPts val="2250"/>
              </a:lnSpc>
              <a:defRPr sz="2160"/>
            </a:lvl1p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1" y="449121"/>
            <a:ext cx="298376" cy="298376"/>
          </a:xfrm>
          <a:prstGeom prst="rect">
            <a:avLst/>
          </a:prstGeom>
        </p:spPr>
      </p:pic>
    </p:spTree>
    <p:extLst>
      <p:ext uri="{BB962C8B-B14F-4D97-AF65-F5344CB8AC3E}">
        <p14:creationId xmlns:p14="http://schemas.microsoft.com/office/powerpoint/2010/main" val="24863010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08606" indent="-308606">
              <a:buFont typeface="Wingdings" panose="05000000000000000000" pitchFamily="2"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1" y="453684"/>
            <a:ext cx="298376" cy="240996"/>
          </a:xfrm>
          <a:prstGeom prst="rect">
            <a:avLst/>
          </a:prstGeom>
        </p:spPr>
      </p:pic>
      <p:sp>
        <p:nvSpPr>
          <p:cNvPr id="8" name="Slide Number Placeholder 5"/>
          <p:cNvSpPr>
            <a:spLocks noGrp="1"/>
          </p:cNvSpPr>
          <p:nvPr>
            <p:ph type="sldNum" sz="quarter" idx="4"/>
          </p:nvPr>
        </p:nvSpPr>
        <p:spPr>
          <a:xfrm>
            <a:off x="7022" y="5294979"/>
            <a:ext cx="465634" cy="304271"/>
          </a:xfrm>
          <a:prstGeom prst="rect">
            <a:avLst/>
          </a:prstGeom>
        </p:spPr>
        <p:txBody>
          <a:bodyPr vert="horz" lIns="91440" tIns="45720" rIns="91440" bIns="0" rtlCol="0" anchor="ctr" anchorCtr="0"/>
          <a:lstStyle>
            <a:lvl1pPr algn="ctr">
              <a:defRPr sz="720">
                <a:solidFill>
                  <a:schemeClr val="tx1">
                    <a:tint val="75000"/>
                  </a:schemeClr>
                </a:solidFill>
                <a:latin typeface="Gotham Medium"/>
              </a:defRPr>
            </a:lvl1pPr>
          </a:lstStyle>
          <a:p>
            <a:fld id="{41819DD1-2F46-CB4A-906B-62BD1C212F84}" type="slidenum">
              <a:rPr lang="en-US" smtClean="0">
                <a:solidFill>
                  <a:srgbClr val="3F3F3F">
                    <a:tint val="75000"/>
                  </a:srgbClr>
                </a:solidFill>
              </a:rPr>
              <a:pPr/>
              <a:t>‹#›</a:t>
            </a:fld>
            <a:endParaRPr lang="en-US" dirty="0">
              <a:solidFill>
                <a:srgbClr val="3F3F3F">
                  <a:tint val="75000"/>
                </a:srgbClr>
              </a:solidFill>
            </a:endParaRPr>
          </a:p>
        </p:txBody>
      </p:sp>
      <p:sp>
        <p:nvSpPr>
          <p:cNvPr id="7" name="Title 1"/>
          <p:cNvSpPr>
            <a:spLocks noGrp="1"/>
          </p:cNvSpPr>
          <p:nvPr>
            <p:ph type="title"/>
          </p:nvPr>
        </p:nvSpPr>
        <p:spPr>
          <a:xfrm>
            <a:off x="971601" y="257428"/>
            <a:ext cx="7715200" cy="721197"/>
          </a:xfrm>
        </p:spPr>
        <p:txBody>
          <a:bodyPr anchor="ctr">
            <a:noAutofit/>
          </a:bodyPr>
          <a:lstStyle>
            <a:lvl1pPr>
              <a:lnSpc>
                <a:spcPts val="2250"/>
              </a:lnSpc>
              <a:defRPr sz="2160"/>
            </a:lvl1pPr>
          </a:lstStyle>
          <a:p>
            <a:r>
              <a:rPr lang="en-US" dirty="0"/>
              <a:t>Click to edit Master title style</a:t>
            </a:r>
          </a:p>
        </p:txBody>
      </p:sp>
    </p:spTree>
    <p:extLst>
      <p:ext uri="{BB962C8B-B14F-4D97-AF65-F5344CB8AC3E}">
        <p14:creationId xmlns:p14="http://schemas.microsoft.com/office/powerpoint/2010/main" val="8594601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2 Columns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32593"/>
            <a:ext cx="4038600" cy="3962385"/>
          </a:xfrm>
        </p:spPr>
        <p:txBody>
          <a:bodyPr/>
          <a:lstStyle>
            <a:lvl1pPr marL="308606" indent="-308606">
              <a:buFont typeface="Wingdings" panose="05000000000000000000" pitchFamily="2" charset="2"/>
              <a:buChar char="§"/>
              <a:defRPr sz="1980"/>
            </a:lvl1pPr>
            <a:lvl2pPr>
              <a:defRPr sz="1800"/>
            </a:lvl2pPr>
            <a:lvl3pPr>
              <a:defRPr sz="1620"/>
            </a:lvl3pPr>
            <a:lvl4pPr>
              <a:defRPr sz="1440"/>
            </a:lvl4pPr>
            <a:lvl5pPr>
              <a:defRPr sz="1260"/>
            </a:lvl5pPr>
            <a:lvl6pPr>
              <a:defRPr sz="1620"/>
            </a:lvl6pPr>
            <a:lvl7pPr>
              <a:defRPr sz="1620"/>
            </a:lvl7pPr>
            <a:lvl8pPr>
              <a:defRPr sz="1620"/>
            </a:lvl8pPr>
            <a:lvl9pPr>
              <a:defRPr sz="162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2" y="1332593"/>
            <a:ext cx="4038600" cy="3962385"/>
          </a:xfrm>
        </p:spPr>
        <p:txBody>
          <a:bodyPr/>
          <a:lstStyle>
            <a:lvl1pPr marL="308606" indent="-308606">
              <a:buFont typeface="Wingdings" panose="05000000000000000000" pitchFamily="2" charset="2"/>
              <a:buChar char="§"/>
              <a:defRPr sz="1980"/>
            </a:lvl1pPr>
            <a:lvl2pPr>
              <a:defRPr sz="1800"/>
            </a:lvl2pPr>
            <a:lvl3pPr>
              <a:defRPr sz="1620"/>
            </a:lvl3pPr>
            <a:lvl4pPr>
              <a:defRPr sz="1440"/>
            </a:lvl4pPr>
            <a:lvl5pPr>
              <a:defRPr sz="1260"/>
            </a:lvl5pPr>
            <a:lvl6pPr>
              <a:defRPr sz="1620"/>
            </a:lvl6pPr>
            <a:lvl7pPr>
              <a:defRPr sz="1620"/>
            </a:lvl7pPr>
            <a:lvl8pPr>
              <a:defRPr sz="1620"/>
            </a:lvl8pPr>
            <a:lvl9pPr>
              <a:defRPr sz="162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7022" y="5294979"/>
            <a:ext cx="465634" cy="304271"/>
          </a:xfrm>
          <a:prstGeom prst="rect">
            <a:avLst/>
          </a:prstGeom>
        </p:spPr>
        <p:txBody>
          <a:bodyPr vert="horz" lIns="91440" tIns="45720" rIns="91440" bIns="0" rtlCol="0" anchor="ctr" anchorCtr="0"/>
          <a:lstStyle>
            <a:lvl1pPr algn="ctr">
              <a:defRPr sz="720">
                <a:solidFill>
                  <a:schemeClr val="tx1">
                    <a:tint val="75000"/>
                  </a:schemeClr>
                </a:solidFill>
                <a:latin typeface="Gotham Medium"/>
              </a:defRPr>
            </a:lvl1pPr>
          </a:lstStyle>
          <a:p>
            <a:fld id="{41819DD1-2F46-CB4A-906B-62BD1C212F84}" type="slidenum">
              <a:rPr lang="en-US" smtClean="0">
                <a:solidFill>
                  <a:srgbClr val="3F3F3F">
                    <a:tint val="75000"/>
                  </a:srgbClr>
                </a:solidFill>
              </a:rPr>
              <a:pPr/>
              <a:t>‹#›</a:t>
            </a:fld>
            <a:endParaRPr lang="en-US" dirty="0">
              <a:solidFill>
                <a:srgbClr val="3F3F3F">
                  <a:tint val="75000"/>
                </a:srgbClr>
              </a:solidFill>
            </a:endParaRPr>
          </a:p>
        </p:txBody>
      </p:sp>
      <p:sp>
        <p:nvSpPr>
          <p:cNvPr id="6" name="Title 1"/>
          <p:cNvSpPr>
            <a:spLocks noGrp="1"/>
          </p:cNvSpPr>
          <p:nvPr>
            <p:ph type="title"/>
          </p:nvPr>
        </p:nvSpPr>
        <p:spPr>
          <a:xfrm>
            <a:off x="971601" y="257428"/>
            <a:ext cx="7715200" cy="721197"/>
          </a:xfrm>
        </p:spPr>
        <p:txBody>
          <a:bodyPr anchor="ctr">
            <a:noAutofit/>
          </a:bodyPr>
          <a:lstStyle>
            <a:lvl1pPr>
              <a:lnSpc>
                <a:spcPts val="2250"/>
              </a:lnSpc>
              <a:defRPr sz="2160"/>
            </a:lvl1pPr>
          </a:lstStyle>
          <a:p>
            <a:r>
              <a:rPr lang="en-US" dirty="0"/>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1" y="453684"/>
            <a:ext cx="298376" cy="240996"/>
          </a:xfrm>
          <a:prstGeom prst="rect">
            <a:avLst/>
          </a:prstGeom>
        </p:spPr>
      </p:pic>
    </p:spTree>
    <p:extLst>
      <p:ext uri="{BB962C8B-B14F-4D97-AF65-F5344CB8AC3E}">
        <p14:creationId xmlns:p14="http://schemas.microsoft.com/office/powerpoint/2010/main" val="37929863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7022" y="5294979"/>
            <a:ext cx="465634" cy="304271"/>
          </a:xfrm>
          <a:prstGeom prst="rect">
            <a:avLst/>
          </a:prstGeom>
        </p:spPr>
        <p:txBody>
          <a:bodyPr vert="horz" lIns="91440" tIns="45720" rIns="91440" bIns="0" rtlCol="0" anchor="ctr" anchorCtr="0"/>
          <a:lstStyle>
            <a:lvl1pPr algn="ctr">
              <a:defRPr sz="720">
                <a:solidFill>
                  <a:schemeClr val="tx1">
                    <a:tint val="75000"/>
                  </a:schemeClr>
                </a:solidFill>
                <a:latin typeface="Gotham Medium"/>
              </a:defRPr>
            </a:lvl1pPr>
          </a:lstStyle>
          <a:p>
            <a:fld id="{41819DD1-2F46-CB4A-906B-62BD1C212F84}" type="slidenum">
              <a:rPr lang="en-US" smtClean="0">
                <a:solidFill>
                  <a:srgbClr val="3F3F3F">
                    <a:tint val="75000"/>
                  </a:srgbClr>
                </a:solidFill>
              </a:rPr>
              <a:pPr/>
              <a:t>‹#›</a:t>
            </a:fld>
            <a:endParaRPr lang="en-US" dirty="0">
              <a:solidFill>
                <a:srgbClr val="3F3F3F">
                  <a:tint val="75000"/>
                </a:srgbClr>
              </a:solidFill>
            </a:endParaRPr>
          </a:p>
        </p:txBody>
      </p:sp>
      <p:sp>
        <p:nvSpPr>
          <p:cNvPr id="4" name="Title 1"/>
          <p:cNvSpPr>
            <a:spLocks noGrp="1"/>
          </p:cNvSpPr>
          <p:nvPr>
            <p:ph type="title"/>
          </p:nvPr>
        </p:nvSpPr>
        <p:spPr>
          <a:xfrm>
            <a:off x="971601" y="257428"/>
            <a:ext cx="7715200" cy="721197"/>
          </a:xfrm>
        </p:spPr>
        <p:txBody>
          <a:bodyPr anchor="ctr">
            <a:noAutofit/>
          </a:bodyPr>
          <a:lstStyle>
            <a:lvl1pPr>
              <a:lnSpc>
                <a:spcPts val="2250"/>
              </a:lnSpc>
              <a:defRPr sz="2160"/>
            </a:lvl1p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51" y="453684"/>
            <a:ext cx="298376" cy="240996"/>
          </a:xfrm>
          <a:prstGeom prst="rect">
            <a:avLst/>
          </a:prstGeom>
        </p:spPr>
      </p:pic>
    </p:spTree>
    <p:extLst>
      <p:ext uri="{BB962C8B-B14F-4D97-AF65-F5344CB8AC3E}">
        <p14:creationId xmlns:p14="http://schemas.microsoft.com/office/powerpoint/2010/main" val="13356142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440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solidFill>
                <a:srgbClr val="9999FF"/>
              </a:solidFill>
              <a:latin typeface="Gotham Medium"/>
            </a:endParaRPr>
          </a:p>
        </p:txBody>
      </p:sp>
      <p:sp>
        <p:nvSpPr>
          <p:cNvPr id="6" name="Title 5"/>
          <p:cNvSpPr txBox="1">
            <a:spLocks/>
          </p:cNvSpPr>
          <p:nvPr userDrawn="1"/>
        </p:nvSpPr>
        <p:spPr>
          <a:xfrm>
            <a:off x="758537" y="2530195"/>
            <a:ext cx="4229100" cy="763158"/>
          </a:xfrm>
          <a:prstGeom prst="rect">
            <a:avLst/>
          </a:prstGeom>
        </p:spPr>
        <p:txBody>
          <a:bodyPr vert="horz" wrap="square" lIns="0" tIns="0" rIns="0" bIns="0" rtlCol="0" anchor="t">
            <a:spAutoFit/>
          </a:bodyPr>
          <a:lstStyle>
            <a:lvl1pPr algn="l" defTabSz="914400" rtl="0" eaLnBrk="1" latinLnBrk="0" hangingPunct="1">
              <a:lnSpc>
                <a:spcPct val="95000"/>
              </a:lnSpc>
              <a:spcBef>
                <a:spcPct val="0"/>
              </a:spcBef>
              <a:buNone/>
              <a:defRPr sz="5800" b="1" kern="100" spc="-200" baseline="0">
                <a:solidFill>
                  <a:schemeClr val="bg1"/>
                </a:solidFill>
                <a:latin typeface="+mj-lt"/>
                <a:ea typeface="+mj-ea"/>
                <a:cs typeface="+mj-cs"/>
              </a:defRPr>
            </a:lvl1pPr>
          </a:lstStyle>
          <a:p>
            <a:pPr defTabSz="822952">
              <a:defRPr/>
            </a:pPr>
            <a:r>
              <a:rPr lang="en-US" sz="5220" dirty="0">
                <a:solidFill>
                  <a:prstClr val="white"/>
                </a:solidFill>
                <a:latin typeface="Gotham Medium"/>
              </a:rPr>
              <a:t>Thank you</a:t>
            </a:r>
          </a:p>
        </p:txBody>
      </p:sp>
      <p:cxnSp>
        <p:nvCxnSpPr>
          <p:cNvPr id="7" name="Straight Connector 6"/>
          <p:cNvCxnSpPr/>
          <p:nvPr userDrawn="1"/>
        </p:nvCxnSpPr>
        <p:spPr>
          <a:xfrm>
            <a:off x="4950692" y="2445912"/>
            <a:ext cx="0" cy="2451550"/>
          </a:xfrm>
          <a:prstGeom prst="line">
            <a:avLst/>
          </a:prstGeom>
          <a:noFill/>
          <a:ln w="9525" cap="flat" cmpd="sng" algn="ctr">
            <a:solidFill>
              <a:schemeClr val="bg1"/>
            </a:solidFill>
            <a:prstDash val="solid"/>
          </a:ln>
          <a:effectLst/>
        </p:spPr>
      </p:cxnSp>
      <p:sp>
        <p:nvSpPr>
          <p:cNvPr id="8" name="TextBox 7"/>
          <p:cNvSpPr txBox="1"/>
          <p:nvPr userDrawn="1"/>
        </p:nvSpPr>
        <p:spPr>
          <a:xfrm>
            <a:off x="5329382" y="2445921"/>
            <a:ext cx="3070701" cy="313932"/>
          </a:xfrm>
          <a:prstGeom prst="rect">
            <a:avLst/>
          </a:prstGeom>
          <a:noFill/>
        </p:spPr>
        <p:txBody>
          <a:bodyPr wrap="square" rtlCol="0">
            <a:spAutoFit/>
          </a:bodyPr>
          <a:lstStyle/>
          <a:p>
            <a:pPr defTabSz="822952"/>
            <a:r>
              <a:rPr lang="en-US" sz="1440" dirty="0">
                <a:solidFill>
                  <a:prstClr val="white"/>
                </a:solidFill>
                <a:latin typeface="Gotham Medium"/>
              </a:rPr>
              <a:t>For more information, please contact</a:t>
            </a:r>
          </a:p>
        </p:txBody>
      </p:sp>
      <p:sp>
        <p:nvSpPr>
          <p:cNvPr id="10" name="Text Placeholder 9"/>
          <p:cNvSpPr>
            <a:spLocks noGrp="1"/>
          </p:cNvSpPr>
          <p:nvPr>
            <p:ph type="body" sz="quarter" idx="10"/>
          </p:nvPr>
        </p:nvSpPr>
        <p:spPr>
          <a:xfrm>
            <a:off x="5329382" y="3175159"/>
            <a:ext cx="3037077" cy="1122335"/>
          </a:xfrm>
        </p:spPr>
        <p:txBody>
          <a:bodyPr>
            <a:normAutofit/>
          </a:bodyPr>
          <a:lstStyle>
            <a:lvl1pPr marL="0" indent="0" algn="l" defTabSz="822952" rtl="0" eaLnBrk="1" latinLnBrk="0" hangingPunct="1">
              <a:buNone/>
              <a:defRPr lang="en-US" sz="1440" kern="1200" dirty="0" smtClean="0">
                <a:solidFill>
                  <a:schemeClr val="bg1"/>
                </a:solidFill>
                <a:latin typeface="Gotham Medium"/>
                <a:ea typeface="+mn-ea"/>
                <a:cs typeface="+mn-cs"/>
              </a:defRPr>
            </a:lvl1pPr>
          </a:lstStyle>
          <a:p>
            <a:pPr lvl="0"/>
            <a:r>
              <a:rPr lang="en-US" dirty="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001" y="5400000"/>
            <a:ext cx="1407999" cy="216000"/>
          </a:xfrm>
          <a:prstGeom prst="rect">
            <a:avLst/>
          </a:prstGeom>
        </p:spPr>
      </p:pic>
    </p:spTree>
    <p:extLst>
      <p:ext uri="{BB962C8B-B14F-4D97-AF65-F5344CB8AC3E}">
        <p14:creationId xmlns:p14="http://schemas.microsoft.com/office/powerpoint/2010/main" val="7583061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Closing">
    <p:bg>
      <p:bgPr>
        <a:solidFill>
          <a:schemeClr val="bg1">
            <a:lumMod val="75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solidFill>
                <a:srgbClr val="9999FF"/>
              </a:solidFill>
              <a:latin typeface="Gotham Medium"/>
            </a:endParaRPr>
          </a:p>
        </p:txBody>
      </p:sp>
      <p:sp>
        <p:nvSpPr>
          <p:cNvPr id="6" name="Title 5"/>
          <p:cNvSpPr txBox="1">
            <a:spLocks/>
          </p:cNvSpPr>
          <p:nvPr userDrawn="1"/>
        </p:nvSpPr>
        <p:spPr>
          <a:xfrm>
            <a:off x="758537" y="2530195"/>
            <a:ext cx="4229100" cy="763158"/>
          </a:xfrm>
          <a:prstGeom prst="rect">
            <a:avLst/>
          </a:prstGeom>
        </p:spPr>
        <p:txBody>
          <a:bodyPr vert="horz" wrap="square" lIns="0" tIns="0" rIns="0" bIns="0" rtlCol="0" anchor="t">
            <a:spAutoFit/>
          </a:bodyPr>
          <a:lstStyle>
            <a:lvl1pPr algn="l" defTabSz="914400" rtl="0" eaLnBrk="1" latinLnBrk="0" hangingPunct="1">
              <a:lnSpc>
                <a:spcPct val="95000"/>
              </a:lnSpc>
              <a:spcBef>
                <a:spcPct val="0"/>
              </a:spcBef>
              <a:buNone/>
              <a:defRPr sz="5800" b="1" kern="100" spc="-200" baseline="0">
                <a:solidFill>
                  <a:schemeClr val="bg1"/>
                </a:solidFill>
                <a:latin typeface="+mj-lt"/>
                <a:ea typeface="+mj-ea"/>
                <a:cs typeface="+mj-cs"/>
              </a:defRPr>
            </a:lvl1pPr>
          </a:lstStyle>
          <a:p>
            <a:pPr defTabSz="822952">
              <a:defRPr/>
            </a:pPr>
            <a:r>
              <a:rPr lang="en-US" sz="5220" dirty="0">
                <a:solidFill>
                  <a:prstClr val="white"/>
                </a:solidFill>
                <a:latin typeface="Gotham Medium"/>
              </a:rPr>
              <a:t>Thank you</a:t>
            </a:r>
          </a:p>
        </p:txBody>
      </p:sp>
      <p:cxnSp>
        <p:nvCxnSpPr>
          <p:cNvPr id="7" name="Straight Connector 6"/>
          <p:cNvCxnSpPr/>
          <p:nvPr userDrawn="1"/>
        </p:nvCxnSpPr>
        <p:spPr>
          <a:xfrm>
            <a:off x="4950692" y="2445912"/>
            <a:ext cx="0" cy="2451550"/>
          </a:xfrm>
          <a:prstGeom prst="line">
            <a:avLst/>
          </a:prstGeom>
          <a:noFill/>
          <a:ln w="9525" cap="flat" cmpd="sng" algn="ctr">
            <a:solidFill>
              <a:schemeClr val="bg1"/>
            </a:solidFill>
            <a:prstDash val="solid"/>
          </a:ln>
          <a:effectLst/>
        </p:spPr>
      </p:cxnSp>
      <p:sp>
        <p:nvSpPr>
          <p:cNvPr id="8" name="TextBox 7"/>
          <p:cNvSpPr txBox="1"/>
          <p:nvPr userDrawn="1"/>
        </p:nvSpPr>
        <p:spPr>
          <a:xfrm>
            <a:off x="5329382" y="2445921"/>
            <a:ext cx="3070701" cy="313932"/>
          </a:xfrm>
          <a:prstGeom prst="rect">
            <a:avLst/>
          </a:prstGeom>
          <a:noFill/>
        </p:spPr>
        <p:txBody>
          <a:bodyPr wrap="square" rtlCol="0">
            <a:spAutoFit/>
          </a:bodyPr>
          <a:lstStyle/>
          <a:p>
            <a:pPr defTabSz="822952"/>
            <a:r>
              <a:rPr lang="en-US" sz="1440" dirty="0">
                <a:solidFill>
                  <a:prstClr val="white"/>
                </a:solidFill>
                <a:latin typeface="Gotham Medium"/>
              </a:rPr>
              <a:t>For more information, please contact</a:t>
            </a:r>
          </a:p>
        </p:txBody>
      </p:sp>
      <p:sp>
        <p:nvSpPr>
          <p:cNvPr id="10" name="Text Placeholder 9"/>
          <p:cNvSpPr>
            <a:spLocks noGrp="1"/>
          </p:cNvSpPr>
          <p:nvPr>
            <p:ph type="body" sz="quarter" idx="10"/>
          </p:nvPr>
        </p:nvSpPr>
        <p:spPr>
          <a:xfrm>
            <a:off x="5329382" y="3175159"/>
            <a:ext cx="3037077" cy="1122335"/>
          </a:xfrm>
        </p:spPr>
        <p:txBody>
          <a:bodyPr>
            <a:normAutofit/>
          </a:bodyPr>
          <a:lstStyle>
            <a:lvl1pPr marL="0" indent="0" algn="l" defTabSz="822952" rtl="0" eaLnBrk="1" latinLnBrk="0" hangingPunct="1">
              <a:buNone/>
              <a:defRPr lang="en-US" sz="1440" kern="1200" dirty="0" smtClean="0">
                <a:solidFill>
                  <a:schemeClr val="bg1"/>
                </a:solidFill>
                <a:latin typeface="Gotham Medium"/>
                <a:ea typeface="+mn-ea"/>
                <a:cs typeface="+mn-cs"/>
              </a:defRPr>
            </a:lvl1pPr>
          </a:lstStyle>
          <a:p>
            <a:pPr lvl="0"/>
            <a:r>
              <a:rPr lang="en-US" dirty="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001" y="5400000"/>
            <a:ext cx="1407999" cy="216000"/>
          </a:xfrm>
          <a:prstGeom prst="rect">
            <a:avLst/>
          </a:prstGeom>
        </p:spPr>
      </p:pic>
    </p:spTree>
    <p:extLst>
      <p:ext uri="{BB962C8B-B14F-4D97-AF65-F5344CB8AC3E}">
        <p14:creationId xmlns:p14="http://schemas.microsoft.com/office/powerpoint/2010/main" val="250849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s Slid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975760" cy="1859850"/>
          </a:xfrm>
          <a:prstGeom prst="rect">
            <a:avLst/>
          </a:prstGeom>
        </p:spPr>
      </p:pic>
      <p:sp>
        <p:nvSpPr>
          <p:cNvPr id="5" name="Rectangle 4"/>
          <p:cNvSpPr/>
          <p:nvPr userDrawn="1"/>
        </p:nvSpPr>
        <p:spPr>
          <a:xfrm>
            <a:off x="2972326" y="-1"/>
            <a:ext cx="6171674" cy="1859851"/>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spc="300" dirty="0"/>
          </a:p>
        </p:txBody>
      </p:sp>
      <p:sp>
        <p:nvSpPr>
          <p:cNvPr id="7" name="Freeform 6"/>
          <p:cNvSpPr>
            <a:spLocks/>
          </p:cNvSpPr>
          <p:nvPr userDrawn="1"/>
        </p:nvSpPr>
        <p:spPr bwMode="auto">
          <a:xfrm>
            <a:off x="3491880" y="847723"/>
            <a:ext cx="209549" cy="209551"/>
          </a:xfrm>
          <a:custGeom>
            <a:avLst/>
            <a:gdLst/>
            <a:ahLst/>
            <a:cxnLst>
              <a:cxn ang="0">
                <a:pos x="0" y="0"/>
              </a:cxn>
              <a:cxn ang="0">
                <a:pos x="52" y="132"/>
              </a:cxn>
              <a:cxn ang="0">
                <a:pos x="74" y="70"/>
              </a:cxn>
              <a:cxn ang="0">
                <a:pos x="132" y="55"/>
              </a:cxn>
              <a:cxn ang="0">
                <a:pos x="0" y="0"/>
              </a:cxn>
            </a:cxnLst>
            <a:rect l="0" t="0" r="r" b="b"/>
            <a:pathLst>
              <a:path w="132" h="132">
                <a:moveTo>
                  <a:pt x="0" y="0"/>
                </a:moveTo>
                <a:lnTo>
                  <a:pt x="52" y="132"/>
                </a:lnTo>
                <a:lnTo>
                  <a:pt x="74" y="70"/>
                </a:lnTo>
                <a:lnTo>
                  <a:pt x="132" y="55"/>
                </a:lnTo>
                <a:lnTo>
                  <a:pt x="0" y="0"/>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pPr defTabSz="914314"/>
            <a:endParaRPr lang="en-US" sz="1900" dirty="0">
              <a:solidFill>
                <a:prstClr val="black"/>
              </a:solidFill>
              <a:latin typeface="Gotham Medium"/>
            </a:endParaRPr>
          </a:p>
        </p:txBody>
      </p:sp>
      <p:sp>
        <p:nvSpPr>
          <p:cNvPr id="8" name="Text Placeholder 7"/>
          <p:cNvSpPr>
            <a:spLocks noGrp="1"/>
          </p:cNvSpPr>
          <p:nvPr>
            <p:ph type="body" sz="quarter" idx="10" hasCustomPrompt="1"/>
          </p:nvPr>
        </p:nvSpPr>
        <p:spPr>
          <a:xfrm>
            <a:off x="3779912" y="661193"/>
            <a:ext cx="4752156" cy="792162"/>
          </a:xfrm>
        </p:spPr>
        <p:txBody>
          <a:bodyPr>
            <a:noAutofit/>
          </a:bodyPr>
          <a:lstStyle>
            <a:lvl1pPr marL="0" indent="0">
              <a:buNone/>
              <a:defRPr lang="en-US" sz="2800" b="1" kern="1200" spc="300" baseline="0" dirty="0" smtClean="0">
                <a:solidFill>
                  <a:schemeClr val="lt1"/>
                </a:solidFill>
                <a:latin typeface="+mn-lt"/>
                <a:ea typeface="+mn-ea"/>
                <a:cs typeface="+mn-cs"/>
              </a:defRPr>
            </a:lvl1pPr>
          </a:lstStyle>
          <a:p>
            <a:pPr lvl="0"/>
            <a:r>
              <a:rPr lang="en-US" dirty="0"/>
              <a:t>TABLE OF CONTENTS</a:t>
            </a:r>
          </a:p>
        </p:txBody>
      </p:sp>
      <p:sp>
        <p:nvSpPr>
          <p:cNvPr id="9" name="Content Placeholder 2"/>
          <p:cNvSpPr>
            <a:spLocks noGrp="1"/>
          </p:cNvSpPr>
          <p:nvPr>
            <p:ph idx="1"/>
          </p:nvPr>
        </p:nvSpPr>
        <p:spPr>
          <a:xfrm>
            <a:off x="439130" y="2209428"/>
            <a:ext cx="6681564" cy="2808312"/>
          </a:xfrm>
        </p:spPr>
        <p:txBody>
          <a:bodyPr/>
          <a:lstStyle>
            <a:lvl1pPr marL="0" marR="0" indent="0" algn="l" defTabSz="457200" rtl="0" eaLnBrk="1" fontAlgn="auto" latinLnBrk="0" hangingPunct="1">
              <a:lnSpc>
                <a:spcPct val="100000"/>
              </a:lnSpc>
              <a:spcBef>
                <a:spcPct val="20000"/>
              </a:spcBef>
              <a:spcAft>
                <a:spcPts val="0"/>
              </a:spcAft>
              <a:buClrTx/>
              <a:buSzTx/>
              <a:buFont typeface="+mj-ea"/>
              <a:buNone/>
              <a:tabLst/>
              <a:defRPr/>
            </a:lvl1pPr>
            <a:lvl2pPr marL="914400" indent="-457200">
              <a:buFont typeface="+mj-ea"/>
              <a:buAutoNum type="circleNumDbPlain"/>
              <a:defRPr/>
            </a:lvl2pPr>
            <a:lvl3pPr marL="1371600" indent="-457200">
              <a:buFont typeface="+mj-ea"/>
              <a:buAutoNum type="circleNumDbPlain"/>
              <a:defRPr/>
            </a:lvl3pPr>
            <a:lvl4pPr marL="1714500" indent="-342900">
              <a:buFont typeface="+mj-ea"/>
              <a:buAutoNum type="circleNumDbPlain"/>
              <a:defRPr/>
            </a:lvl4pPr>
            <a:lvl5pPr marL="2171700" indent="-342900">
              <a:buFont typeface="+mj-ea"/>
              <a:buAutoNum type="circleNumDbPlain"/>
              <a:defRPr/>
            </a:lvl5pPr>
          </a:lstStyle>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dirty="0"/>
              <a:t>Click to edit Master text styles</a:t>
            </a:r>
          </a:p>
          <a:p>
            <a:pPr marL="514350" marR="0" lvl="1"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dirty="0"/>
              <a:t>Second level</a:t>
            </a:r>
          </a:p>
          <a:p>
            <a:pPr marL="514350" marR="0" lvl="2"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dirty="0"/>
              <a:t>Third level</a:t>
            </a:r>
          </a:p>
          <a:p>
            <a:pPr marL="514350" marR="0" lvl="3"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dirty="0"/>
              <a:t>Fourth level</a:t>
            </a:r>
          </a:p>
          <a:p>
            <a:pPr marL="514350" marR="0" lvl="4"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dirty="0"/>
              <a:t>Fifth level</a:t>
            </a:r>
          </a:p>
        </p:txBody>
      </p:sp>
    </p:spTree>
    <p:extLst>
      <p:ext uri="{BB962C8B-B14F-4D97-AF65-F5344CB8AC3E}">
        <p14:creationId xmlns:p14="http://schemas.microsoft.com/office/powerpoint/2010/main" val="1600985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Title 1">
    <p:spTree>
      <p:nvGrpSpPr>
        <p:cNvPr id="1" name=""/>
        <p:cNvGrpSpPr/>
        <p:nvPr/>
      </p:nvGrpSpPr>
      <p:grpSpPr>
        <a:xfrm>
          <a:off x="0" y="0"/>
          <a:ext cx="0" cy="0"/>
          <a:chOff x="0" y="0"/>
          <a:chExt cx="0" cy="0"/>
        </a:xfrm>
      </p:grpSpPr>
      <p:sp>
        <p:nvSpPr>
          <p:cNvPr id="4" name="Rectangle 3"/>
          <p:cNvSpPr/>
          <p:nvPr userDrawn="1"/>
        </p:nvSpPr>
        <p:spPr>
          <a:xfrm>
            <a:off x="0" y="0"/>
            <a:ext cx="9144000" cy="5715000"/>
          </a:xfrm>
          <a:prstGeom prst="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Gotham Medium"/>
            </a:endParaRPr>
          </a:p>
        </p:txBody>
      </p:sp>
      <p:sp>
        <p:nvSpPr>
          <p:cNvPr id="8" name="Text Placeholder 7"/>
          <p:cNvSpPr>
            <a:spLocks noGrp="1"/>
          </p:cNvSpPr>
          <p:nvPr>
            <p:ph type="body" sz="quarter" idx="10" hasCustomPrompt="1"/>
          </p:nvPr>
        </p:nvSpPr>
        <p:spPr>
          <a:xfrm>
            <a:off x="429723" y="1514222"/>
            <a:ext cx="5871189" cy="3111566"/>
          </a:xfrm>
        </p:spPr>
        <p:txBody>
          <a:bodyPr>
            <a:normAutofit/>
          </a:bodyPr>
          <a:lstStyle>
            <a:lvl1pPr marL="0" indent="0" algn="l" defTabSz="457196" rtl="0" eaLnBrk="1" latinLnBrk="0" hangingPunct="1">
              <a:buNone/>
              <a:defRPr lang="en-US" sz="4400" b="1" kern="100" cap="all" dirty="0" smtClean="0">
                <a:solidFill>
                  <a:schemeClr val="bg1"/>
                </a:solidFill>
                <a:latin typeface="Gotham Medium"/>
                <a:ea typeface="+mj-ea"/>
                <a:cs typeface="+mj-cs"/>
              </a:defRPr>
            </a:lvl1pPr>
          </a:lstStyle>
          <a:p>
            <a:r>
              <a:rPr lang="en-US" sz="4400" b="1" kern="100" cap="all" dirty="0">
                <a:solidFill>
                  <a:schemeClr val="bg1"/>
                </a:solidFill>
                <a:latin typeface="+mj-lt"/>
                <a:ea typeface="+mj-ea"/>
                <a:cs typeface="+mj-cs"/>
              </a:rPr>
              <a:t>Section title on one line or more lines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000" y="5400000"/>
            <a:ext cx="1407999" cy="216000"/>
          </a:xfrm>
          <a:prstGeom prst="rect">
            <a:avLst/>
          </a:prstGeom>
        </p:spPr>
      </p:pic>
    </p:spTree>
    <p:extLst>
      <p:ext uri="{BB962C8B-B14F-4D97-AF65-F5344CB8AC3E}">
        <p14:creationId xmlns:p14="http://schemas.microsoft.com/office/powerpoint/2010/main" val="2706036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4" name="Rectangle 3"/>
          <p:cNvSpPr/>
          <p:nvPr userDrawn="1"/>
        </p:nvSpPr>
        <p:spPr>
          <a:xfrm>
            <a:off x="0" y="0"/>
            <a:ext cx="9144000" cy="5715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Gotham Medium"/>
            </a:endParaRPr>
          </a:p>
        </p:txBody>
      </p:sp>
      <p:sp>
        <p:nvSpPr>
          <p:cNvPr id="8" name="Text Placeholder 7"/>
          <p:cNvSpPr>
            <a:spLocks noGrp="1"/>
          </p:cNvSpPr>
          <p:nvPr>
            <p:ph type="body" sz="quarter" idx="10" hasCustomPrompt="1"/>
          </p:nvPr>
        </p:nvSpPr>
        <p:spPr>
          <a:xfrm>
            <a:off x="429723" y="1514222"/>
            <a:ext cx="5871189" cy="3111566"/>
          </a:xfrm>
        </p:spPr>
        <p:txBody>
          <a:bodyPr>
            <a:normAutofit/>
          </a:bodyPr>
          <a:lstStyle>
            <a:lvl1pPr marL="0" indent="0" algn="l" defTabSz="457196" rtl="0" eaLnBrk="1" latinLnBrk="0" hangingPunct="1">
              <a:buNone/>
              <a:defRPr lang="en-US" sz="4400" b="1" kern="100" cap="all" dirty="0" smtClean="0">
                <a:solidFill>
                  <a:schemeClr val="bg1"/>
                </a:solidFill>
                <a:latin typeface="Gotham Medium"/>
                <a:ea typeface="+mj-ea"/>
                <a:cs typeface="+mj-cs"/>
              </a:defRPr>
            </a:lvl1pPr>
          </a:lstStyle>
          <a:p>
            <a:r>
              <a:rPr lang="en-US" sz="4400" b="1" kern="100" cap="all" dirty="0">
                <a:solidFill>
                  <a:schemeClr val="bg1"/>
                </a:solidFill>
                <a:latin typeface="+mj-lt"/>
                <a:ea typeface="+mj-ea"/>
                <a:cs typeface="+mj-cs"/>
              </a:rPr>
              <a:t>Section title on one line or more lines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000" y="5400000"/>
            <a:ext cx="1407999" cy="216000"/>
          </a:xfrm>
          <a:prstGeom prst="rect">
            <a:avLst/>
          </a:prstGeom>
        </p:spPr>
      </p:pic>
    </p:spTree>
    <p:extLst>
      <p:ext uri="{BB962C8B-B14F-4D97-AF65-F5344CB8AC3E}">
        <p14:creationId xmlns:p14="http://schemas.microsoft.com/office/powerpoint/2010/main" val="1877616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Title 3">
    <p:spTree>
      <p:nvGrpSpPr>
        <p:cNvPr id="1" name=""/>
        <p:cNvGrpSpPr/>
        <p:nvPr/>
      </p:nvGrpSpPr>
      <p:grpSpPr>
        <a:xfrm>
          <a:off x="0" y="0"/>
          <a:ext cx="0" cy="0"/>
          <a:chOff x="0" y="0"/>
          <a:chExt cx="0" cy="0"/>
        </a:xfrm>
      </p:grpSpPr>
      <p:sp>
        <p:nvSpPr>
          <p:cNvPr id="4" name="Rectangle 3"/>
          <p:cNvSpPr/>
          <p:nvPr userDrawn="1"/>
        </p:nvSpPr>
        <p:spPr>
          <a:xfrm>
            <a:off x="0" y="0"/>
            <a:ext cx="9144000" cy="5715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Gotham Medium"/>
            </a:endParaRPr>
          </a:p>
        </p:txBody>
      </p:sp>
      <p:sp>
        <p:nvSpPr>
          <p:cNvPr id="8" name="Text Placeholder 7"/>
          <p:cNvSpPr>
            <a:spLocks noGrp="1"/>
          </p:cNvSpPr>
          <p:nvPr>
            <p:ph type="body" sz="quarter" idx="10" hasCustomPrompt="1"/>
          </p:nvPr>
        </p:nvSpPr>
        <p:spPr>
          <a:xfrm>
            <a:off x="429723" y="1514222"/>
            <a:ext cx="5871189" cy="3111566"/>
          </a:xfrm>
        </p:spPr>
        <p:txBody>
          <a:bodyPr>
            <a:normAutofit/>
          </a:bodyPr>
          <a:lstStyle>
            <a:lvl1pPr marL="0" indent="0" algn="l" defTabSz="457196" rtl="0" eaLnBrk="1" latinLnBrk="0" hangingPunct="1">
              <a:buNone/>
              <a:defRPr lang="en-US" sz="4400" b="1" kern="100" cap="all" dirty="0" smtClean="0">
                <a:solidFill>
                  <a:schemeClr val="bg1"/>
                </a:solidFill>
                <a:latin typeface="Gotham Medium"/>
                <a:ea typeface="+mj-ea"/>
                <a:cs typeface="+mj-cs"/>
              </a:defRPr>
            </a:lvl1pPr>
          </a:lstStyle>
          <a:p>
            <a:r>
              <a:rPr lang="en-US" sz="4400" b="1" kern="100" cap="all" dirty="0">
                <a:solidFill>
                  <a:schemeClr val="bg1"/>
                </a:solidFill>
                <a:latin typeface="+mj-lt"/>
                <a:ea typeface="+mj-ea"/>
                <a:cs typeface="+mj-cs"/>
              </a:rPr>
              <a:t>Section title on one line or more lines</a:t>
            </a:r>
          </a:p>
        </p:txBody>
      </p:sp>
      <p:pic>
        <p:nvPicPr>
          <p:cNvPr id="5" name="Picture 4"/>
          <p:cNvPicPr>
            <a:picLocks noChangeAspect="1"/>
          </p:cNvPicPr>
          <p:nvPr userDrawn="1"/>
        </p:nvPicPr>
        <p:blipFill>
          <a:blip r:embed="rId2">
            <a:lum bright="6000"/>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a:xfrm>
            <a:off x="7560000" y="5400000"/>
            <a:ext cx="1407999" cy="216000"/>
          </a:xfrm>
          <a:prstGeom prst="rect">
            <a:avLst/>
          </a:prstGeom>
        </p:spPr>
      </p:pic>
    </p:spTree>
    <p:extLst>
      <p:ext uri="{BB962C8B-B14F-4D97-AF65-F5344CB8AC3E}">
        <p14:creationId xmlns:p14="http://schemas.microsoft.com/office/powerpoint/2010/main" val="312345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1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3.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p:cNvSpPr txBox="1"/>
          <p:nvPr userDrawn="1"/>
        </p:nvSpPr>
        <p:spPr>
          <a:xfrm rot="16200000">
            <a:off x="8893304" y="540555"/>
            <a:ext cx="303288" cy="107722"/>
          </a:xfrm>
          <a:prstGeom prst="rect">
            <a:avLst/>
          </a:prstGeom>
          <a:noFill/>
        </p:spPr>
        <p:txBody>
          <a:bodyPr wrap="none" rtlCol="0" anchor="ctr">
            <a:spAutoFit/>
          </a:bodyPr>
          <a:lstStyle/>
          <a:p>
            <a:pPr algn="ctr"/>
            <a:r>
              <a:rPr lang="en-US" sz="100" dirty="0">
                <a:solidFill>
                  <a:schemeClr val="bg1"/>
                </a:solidFill>
                <a:latin typeface="Gotham Medium"/>
              </a:rPr>
              <a:t>Version Q3 2014, v2.3</a:t>
            </a:r>
          </a:p>
        </p:txBody>
      </p:sp>
      <p:sp>
        <p:nvSpPr>
          <p:cNvPr id="2" name="Title Placeholder 1"/>
          <p:cNvSpPr>
            <a:spLocks noGrp="1"/>
          </p:cNvSpPr>
          <p:nvPr>
            <p:ph type="title"/>
          </p:nvPr>
        </p:nvSpPr>
        <p:spPr>
          <a:xfrm>
            <a:off x="457200" y="53789"/>
            <a:ext cx="8229600" cy="77074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333500"/>
            <a:ext cx="8229600" cy="39614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7021" y="5294978"/>
            <a:ext cx="465634" cy="304271"/>
          </a:xfrm>
          <a:prstGeom prst="rect">
            <a:avLst/>
          </a:prstGeom>
        </p:spPr>
        <p:txBody>
          <a:bodyPr vert="horz" lIns="91440" tIns="45720" rIns="91440" bIns="0" rtlCol="0" anchor="ctr" anchorCtr="0"/>
          <a:lstStyle>
            <a:lvl1pPr algn="ctr">
              <a:defRPr sz="800">
                <a:solidFill>
                  <a:schemeClr val="tx1">
                    <a:tint val="75000"/>
                  </a:schemeClr>
                </a:solidFill>
                <a:latin typeface="Gotham Medium"/>
              </a:defRPr>
            </a:lvl1pPr>
          </a:lstStyle>
          <a:p>
            <a:fld id="{41819DD1-2F46-CB4A-906B-62BD1C212F84}" type="slidenum">
              <a:rPr lang="en-US" smtClean="0"/>
              <a:pPr/>
              <a:t>‹#›</a:t>
            </a:fld>
            <a:endParaRPr lang="en-US" dirty="0"/>
          </a:p>
        </p:txBody>
      </p:sp>
      <p:cxnSp>
        <p:nvCxnSpPr>
          <p:cNvPr id="14" name="Straight Connector 13"/>
          <p:cNvCxnSpPr/>
          <p:nvPr/>
        </p:nvCxnSpPr>
        <p:spPr>
          <a:xfrm>
            <a:off x="457200" y="985292"/>
            <a:ext cx="82296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8655863"/>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68" r:id="rId3"/>
    <p:sldLayoutId id="2147483660" r:id="rId4"/>
    <p:sldLayoutId id="2147483680" r:id="rId5"/>
    <p:sldLayoutId id="2147483681" r:id="rId6"/>
    <p:sldLayoutId id="2147483676" r:id="rId7"/>
    <p:sldLayoutId id="2147483672" r:id="rId8"/>
    <p:sldLayoutId id="2147483671" r:id="rId9"/>
    <p:sldLayoutId id="2147483673" r:id="rId10"/>
    <p:sldLayoutId id="2147483675" r:id="rId11"/>
    <p:sldLayoutId id="2147483682" r:id="rId12"/>
    <p:sldLayoutId id="2147483650" r:id="rId13"/>
    <p:sldLayoutId id="2147483652" r:id="rId14"/>
    <p:sldLayoutId id="2147483654" r:id="rId15"/>
    <p:sldLayoutId id="2147483665" r:id="rId16"/>
    <p:sldLayoutId id="2147483678" r:id="rId17"/>
    <p:sldLayoutId id="2147483677" r:id="rId18"/>
    <p:sldLayoutId id="2147483655" r:id="rId19"/>
    <p:sldLayoutId id="2147483669" r:id="rId20"/>
    <p:sldLayoutId id="2147483679" r:id="rId21"/>
  </p:sldLayoutIdLst>
  <p:hf hdr="0" ftr="0" dt="0"/>
  <p:txStyles>
    <p:titleStyle>
      <a:lvl1pPr algn="l" defTabSz="457196" rtl="0" eaLnBrk="1" latinLnBrk="0" hangingPunct="1">
        <a:lnSpc>
          <a:spcPct val="100000"/>
        </a:lnSpc>
        <a:spcBef>
          <a:spcPct val="0"/>
        </a:spcBef>
        <a:buNone/>
        <a:defRPr sz="2400" kern="1200">
          <a:solidFill>
            <a:schemeClr val="tx1"/>
          </a:solidFill>
          <a:latin typeface="Gotham Medium"/>
          <a:ea typeface="+mj-ea"/>
          <a:cs typeface="+mj-cs"/>
        </a:defRPr>
      </a:lvl1pPr>
    </p:titleStyle>
    <p:bodyStyle>
      <a:lvl1pPr marL="342896" indent="-342896" algn="l" defTabSz="457196" rtl="0" eaLnBrk="1" latinLnBrk="0" hangingPunct="1">
        <a:lnSpc>
          <a:spcPct val="100000"/>
        </a:lnSpc>
        <a:spcBef>
          <a:spcPts val="600"/>
        </a:spcBef>
        <a:spcAft>
          <a:spcPts val="400"/>
        </a:spcAft>
        <a:buFont typeface="Arial"/>
        <a:buChar char="•"/>
        <a:defRPr sz="2200" kern="1200">
          <a:solidFill>
            <a:schemeClr val="tx1"/>
          </a:solidFill>
          <a:latin typeface="Gotham Medium"/>
          <a:ea typeface="+mn-ea"/>
          <a:cs typeface="+mn-cs"/>
        </a:defRPr>
      </a:lvl1pPr>
      <a:lvl2pPr marL="742943" indent="-285747" algn="l" defTabSz="457196" rtl="0" eaLnBrk="1" latinLnBrk="0" hangingPunct="1">
        <a:lnSpc>
          <a:spcPct val="100000"/>
        </a:lnSpc>
        <a:spcBef>
          <a:spcPts val="600"/>
        </a:spcBef>
        <a:spcAft>
          <a:spcPts val="400"/>
        </a:spcAft>
        <a:buFont typeface="Arial"/>
        <a:buChar char="–"/>
        <a:defRPr sz="2000" kern="1200">
          <a:solidFill>
            <a:schemeClr val="tx1"/>
          </a:solidFill>
          <a:latin typeface="Gotham Medium"/>
          <a:ea typeface="+mn-ea"/>
          <a:cs typeface="+mn-cs"/>
        </a:defRPr>
      </a:lvl2pPr>
      <a:lvl3pPr marL="1142988" indent="-228597" algn="l" defTabSz="457196" rtl="0" eaLnBrk="1" latinLnBrk="0" hangingPunct="1">
        <a:lnSpc>
          <a:spcPct val="100000"/>
        </a:lnSpc>
        <a:spcBef>
          <a:spcPts val="600"/>
        </a:spcBef>
        <a:spcAft>
          <a:spcPts val="400"/>
        </a:spcAft>
        <a:buFont typeface="Arial"/>
        <a:buChar char="•"/>
        <a:defRPr sz="1800" kern="1200">
          <a:solidFill>
            <a:schemeClr val="tx1"/>
          </a:solidFill>
          <a:latin typeface="Gotham Medium"/>
          <a:ea typeface="+mn-ea"/>
          <a:cs typeface="+mn-cs"/>
        </a:defRPr>
      </a:lvl3pPr>
      <a:lvl4pPr marL="1600184" indent="-228597" algn="l" defTabSz="457196" rtl="0" eaLnBrk="1" latinLnBrk="0" hangingPunct="1">
        <a:lnSpc>
          <a:spcPct val="100000"/>
        </a:lnSpc>
        <a:spcBef>
          <a:spcPts val="600"/>
        </a:spcBef>
        <a:spcAft>
          <a:spcPts val="400"/>
        </a:spcAft>
        <a:buFont typeface="Arial"/>
        <a:buChar char="–"/>
        <a:defRPr sz="1600" kern="1200">
          <a:solidFill>
            <a:schemeClr val="tx1"/>
          </a:solidFill>
          <a:latin typeface="Gotham Medium"/>
          <a:ea typeface="+mn-ea"/>
          <a:cs typeface="+mn-cs"/>
        </a:defRPr>
      </a:lvl4pPr>
      <a:lvl5pPr marL="2057379" indent="-228597" algn="l" defTabSz="457196" rtl="0" eaLnBrk="1" latinLnBrk="0" hangingPunct="1">
        <a:lnSpc>
          <a:spcPct val="100000"/>
        </a:lnSpc>
        <a:spcBef>
          <a:spcPts val="600"/>
        </a:spcBef>
        <a:spcAft>
          <a:spcPts val="400"/>
        </a:spcAft>
        <a:buFont typeface="Arial"/>
        <a:buChar char="»"/>
        <a:defRPr sz="1400" kern="1200">
          <a:solidFill>
            <a:schemeClr val="tx1"/>
          </a:solidFill>
          <a:latin typeface="Gotham Medium"/>
          <a:ea typeface="+mn-ea"/>
          <a:cs typeface="+mn-cs"/>
        </a:defRPr>
      </a:lvl5pPr>
      <a:lvl6pPr marL="2514575" indent="-228597" algn="l" defTabSz="457196" rtl="0" eaLnBrk="1" latinLnBrk="0" hangingPunct="1">
        <a:spcBef>
          <a:spcPct val="20000"/>
        </a:spcBef>
        <a:buFont typeface="Arial"/>
        <a:buChar char="•"/>
        <a:defRPr sz="2000" kern="1200">
          <a:solidFill>
            <a:schemeClr val="tx1"/>
          </a:solidFill>
          <a:latin typeface="+mn-lt"/>
          <a:ea typeface="+mn-ea"/>
          <a:cs typeface="+mn-cs"/>
        </a:defRPr>
      </a:lvl6pPr>
      <a:lvl7pPr marL="2971770" indent="-228597" algn="l" defTabSz="457196" rtl="0" eaLnBrk="1" latinLnBrk="0" hangingPunct="1">
        <a:spcBef>
          <a:spcPct val="20000"/>
        </a:spcBef>
        <a:buFont typeface="Arial"/>
        <a:buChar char="•"/>
        <a:defRPr sz="2000" kern="1200">
          <a:solidFill>
            <a:schemeClr val="tx1"/>
          </a:solidFill>
          <a:latin typeface="+mn-lt"/>
          <a:ea typeface="+mn-ea"/>
          <a:cs typeface="+mn-cs"/>
        </a:defRPr>
      </a:lvl7pPr>
      <a:lvl8pPr marL="3428966" indent="-228597" algn="l" defTabSz="457196" rtl="0" eaLnBrk="1" latinLnBrk="0" hangingPunct="1">
        <a:spcBef>
          <a:spcPct val="20000"/>
        </a:spcBef>
        <a:buFont typeface="Arial"/>
        <a:buChar char="•"/>
        <a:defRPr sz="2000" kern="1200">
          <a:solidFill>
            <a:schemeClr val="tx1"/>
          </a:solidFill>
          <a:latin typeface="+mn-lt"/>
          <a:ea typeface="+mn-ea"/>
          <a:cs typeface="+mn-cs"/>
        </a:defRPr>
      </a:lvl8pPr>
      <a:lvl9pPr marL="3886161" indent="-228597" algn="l" defTabSz="45719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41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333500"/>
            <a:ext cx="6681564"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246640" y="5305772"/>
            <a:ext cx="1440160" cy="220933"/>
          </a:xfrm>
          <a:prstGeom prst="rect">
            <a:avLst/>
          </a:prstGeom>
        </p:spPr>
      </p:pic>
      <p:sp>
        <p:nvSpPr>
          <p:cNvPr id="11" name="Slide Number Placeholder 5"/>
          <p:cNvSpPr>
            <a:spLocks noGrp="1"/>
          </p:cNvSpPr>
          <p:nvPr>
            <p:ph type="sldNum" sz="quarter" idx="4"/>
          </p:nvPr>
        </p:nvSpPr>
        <p:spPr>
          <a:xfrm>
            <a:off x="457200" y="5296959"/>
            <a:ext cx="465634" cy="304271"/>
          </a:xfrm>
          <a:prstGeom prst="rect">
            <a:avLst/>
          </a:prstGeom>
        </p:spPr>
        <p:txBody>
          <a:bodyPr vert="horz" lIns="91440" tIns="45720" rIns="91440" bIns="45720" rtlCol="0" anchor="t"/>
          <a:lstStyle>
            <a:lvl1pPr algn="l">
              <a:defRPr sz="1000">
                <a:solidFill>
                  <a:schemeClr val="tx1">
                    <a:tint val="75000"/>
                  </a:schemeClr>
                </a:solidFill>
                <a:latin typeface="Gotham Medium"/>
              </a:defRPr>
            </a:lvl1pPr>
          </a:lstStyle>
          <a:p>
            <a:fld id="{41819DD1-2F46-CB4A-906B-62BD1C212F84}" type="slidenum">
              <a:rPr lang="en-US" smtClean="0"/>
              <a:pPr/>
              <a:t>‹#›</a:t>
            </a:fld>
            <a:endParaRPr lang="en-US" dirty="0"/>
          </a:p>
        </p:txBody>
      </p:sp>
      <p:cxnSp>
        <p:nvCxnSpPr>
          <p:cNvPr id="14" name="Straight Connector 13"/>
          <p:cNvCxnSpPr/>
          <p:nvPr/>
        </p:nvCxnSpPr>
        <p:spPr>
          <a:xfrm>
            <a:off x="457200" y="1250950"/>
            <a:ext cx="8229600"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1680408"/>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Lst>
  <p:hf hdr="0" ftr="0" dt="0"/>
  <p:txStyles>
    <p:titleStyle>
      <a:lvl1pPr algn="l" defTabSz="457200" rtl="0" eaLnBrk="1" latinLnBrk="0" hangingPunct="1">
        <a:lnSpc>
          <a:spcPct val="100000"/>
        </a:lnSpc>
        <a:spcBef>
          <a:spcPct val="0"/>
        </a:spcBef>
        <a:buNone/>
        <a:defRPr sz="2800" kern="1200">
          <a:solidFill>
            <a:schemeClr val="tx1"/>
          </a:solidFill>
          <a:latin typeface="Gotham Medium"/>
          <a:ea typeface="+mj-ea"/>
          <a:cs typeface="+mj-cs"/>
        </a:defRPr>
      </a:lvl1pPr>
    </p:titleStyle>
    <p:bodyStyle>
      <a:lvl1pPr marL="342900" indent="-342900" algn="l" defTabSz="457200" rtl="0" eaLnBrk="1" latinLnBrk="0" hangingPunct="1">
        <a:lnSpc>
          <a:spcPct val="100000"/>
        </a:lnSpc>
        <a:spcBef>
          <a:spcPts val="600"/>
        </a:spcBef>
        <a:spcAft>
          <a:spcPts val="400"/>
        </a:spcAft>
        <a:buFont typeface="Arial"/>
        <a:buChar char="•"/>
        <a:defRPr sz="2200" kern="1200">
          <a:solidFill>
            <a:schemeClr val="tx1"/>
          </a:solidFill>
          <a:latin typeface="Gotham Medium"/>
          <a:ea typeface="+mn-ea"/>
          <a:cs typeface="+mn-cs"/>
        </a:defRPr>
      </a:lvl1pPr>
      <a:lvl2pPr marL="742950" indent="-285750" algn="l" defTabSz="457200" rtl="0" eaLnBrk="1" latinLnBrk="0" hangingPunct="1">
        <a:lnSpc>
          <a:spcPct val="100000"/>
        </a:lnSpc>
        <a:spcBef>
          <a:spcPts val="600"/>
        </a:spcBef>
        <a:spcAft>
          <a:spcPts val="400"/>
        </a:spcAft>
        <a:buFont typeface="Arial"/>
        <a:buChar char="–"/>
        <a:defRPr sz="2000" kern="1200">
          <a:solidFill>
            <a:schemeClr val="tx1"/>
          </a:solidFill>
          <a:latin typeface="Gotham Medium"/>
          <a:ea typeface="+mn-ea"/>
          <a:cs typeface="+mn-cs"/>
        </a:defRPr>
      </a:lvl2pPr>
      <a:lvl3pPr marL="1143000" indent="-228600" algn="l" defTabSz="457200" rtl="0" eaLnBrk="1" latinLnBrk="0" hangingPunct="1">
        <a:lnSpc>
          <a:spcPct val="100000"/>
        </a:lnSpc>
        <a:spcBef>
          <a:spcPts val="600"/>
        </a:spcBef>
        <a:spcAft>
          <a:spcPts val="400"/>
        </a:spcAft>
        <a:buFont typeface="Arial"/>
        <a:buChar char="•"/>
        <a:defRPr sz="1800" kern="1200">
          <a:solidFill>
            <a:schemeClr val="tx1"/>
          </a:solidFill>
          <a:latin typeface="Gotham Medium"/>
          <a:ea typeface="+mn-ea"/>
          <a:cs typeface="+mn-cs"/>
        </a:defRPr>
      </a:lvl3pPr>
      <a:lvl4pPr marL="1600200" indent="-228600" algn="l" defTabSz="457200" rtl="0" eaLnBrk="1" latinLnBrk="0" hangingPunct="1">
        <a:lnSpc>
          <a:spcPct val="100000"/>
        </a:lnSpc>
        <a:spcBef>
          <a:spcPts val="600"/>
        </a:spcBef>
        <a:spcAft>
          <a:spcPts val="400"/>
        </a:spcAft>
        <a:buFont typeface="Arial"/>
        <a:buChar char="–"/>
        <a:defRPr sz="1600" kern="1200">
          <a:solidFill>
            <a:schemeClr val="tx1"/>
          </a:solidFill>
          <a:latin typeface="Gotham Medium"/>
          <a:ea typeface="+mn-ea"/>
          <a:cs typeface="+mn-cs"/>
        </a:defRPr>
      </a:lvl4pPr>
      <a:lvl5pPr marL="2057400" indent="-228600" algn="l" defTabSz="457200" rtl="0" eaLnBrk="1" latinLnBrk="0" hangingPunct="1">
        <a:lnSpc>
          <a:spcPct val="100000"/>
        </a:lnSpc>
        <a:spcBef>
          <a:spcPts val="600"/>
        </a:spcBef>
        <a:spcAft>
          <a:spcPts val="400"/>
        </a:spcAft>
        <a:buFont typeface="Arial"/>
        <a:buChar char="»"/>
        <a:defRPr sz="1400" kern="1200">
          <a:solidFill>
            <a:schemeClr val="tx1"/>
          </a:solidFill>
          <a:latin typeface="Gotham Medium"/>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p:cNvSpPr txBox="1"/>
          <p:nvPr userDrawn="1"/>
        </p:nvSpPr>
        <p:spPr>
          <a:xfrm rot="16200000">
            <a:off x="8894907" y="540555"/>
            <a:ext cx="300083" cy="107722"/>
          </a:xfrm>
          <a:prstGeom prst="rect">
            <a:avLst/>
          </a:prstGeom>
          <a:noFill/>
        </p:spPr>
        <p:txBody>
          <a:bodyPr wrap="none" rtlCol="0" anchor="ctr">
            <a:spAutoFit/>
          </a:bodyPr>
          <a:lstStyle/>
          <a:p>
            <a:pPr algn="ctr"/>
            <a:r>
              <a:rPr lang="en-US" sz="100" dirty="0">
                <a:solidFill>
                  <a:prstClr val="white"/>
                </a:solidFill>
                <a:latin typeface="Gotham Medium"/>
              </a:rPr>
              <a:t>Version Q3 2014, v2.3</a:t>
            </a:r>
          </a:p>
        </p:txBody>
      </p:sp>
      <p:sp>
        <p:nvSpPr>
          <p:cNvPr id="2" name="Title Placeholder 1"/>
          <p:cNvSpPr>
            <a:spLocks noGrp="1"/>
          </p:cNvSpPr>
          <p:nvPr>
            <p:ph type="title"/>
          </p:nvPr>
        </p:nvSpPr>
        <p:spPr>
          <a:xfrm>
            <a:off x="457200" y="53789"/>
            <a:ext cx="8229600" cy="77074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333500"/>
            <a:ext cx="8229600" cy="39614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7022" y="5294979"/>
            <a:ext cx="465634" cy="304271"/>
          </a:xfrm>
          <a:prstGeom prst="rect">
            <a:avLst/>
          </a:prstGeom>
        </p:spPr>
        <p:txBody>
          <a:bodyPr vert="horz" lIns="91440" tIns="45720" rIns="91440" bIns="0" rtlCol="0" anchor="ctr" anchorCtr="0"/>
          <a:lstStyle>
            <a:lvl1pPr algn="ctr">
              <a:defRPr sz="720">
                <a:solidFill>
                  <a:schemeClr val="tx1">
                    <a:tint val="75000"/>
                  </a:schemeClr>
                </a:solidFill>
                <a:latin typeface="Gotham Medium"/>
              </a:defRPr>
            </a:lvl1pPr>
          </a:lstStyle>
          <a:p>
            <a:fld id="{41819DD1-2F46-CB4A-906B-62BD1C212F84}" type="slidenum">
              <a:rPr lang="en-US" smtClean="0">
                <a:solidFill>
                  <a:srgbClr val="3F3F3F">
                    <a:tint val="75000"/>
                  </a:srgbClr>
                </a:solidFill>
              </a:rPr>
              <a:pPr/>
              <a:t>‹#›</a:t>
            </a:fld>
            <a:endParaRPr lang="en-US" dirty="0">
              <a:solidFill>
                <a:srgbClr val="3F3F3F">
                  <a:tint val="75000"/>
                </a:srgbClr>
              </a:solidFill>
            </a:endParaRPr>
          </a:p>
        </p:txBody>
      </p:sp>
      <p:cxnSp>
        <p:nvCxnSpPr>
          <p:cNvPr id="14" name="Straight Connector 13"/>
          <p:cNvCxnSpPr/>
          <p:nvPr/>
        </p:nvCxnSpPr>
        <p:spPr>
          <a:xfrm>
            <a:off x="457200" y="985292"/>
            <a:ext cx="822960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2994381"/>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Lst>
  <p:hf hdr="0" ftr="0" dt="0"/>
  <p:txStyles>
    <p:titleStyle>
      <a:lvl1pPr algn="l" defTabSz="411476" rtl="0" eaLnBrk="1" latinLnBrk="0" hangingPunct="1">
        <a:lnSpc>
          <a:spcPct val="100000"/>
        </a:lnSpc>
        <a:spcBef>
          <a:spcPct val="0"/>
        </a:spcBef>
        <a:buNone/>
        <a:defRPr sz="2160" kern="1200">
          <a:solidFill>
            <a:schemeClr val="tx1"/>
          </a:solidFill>
          <a:latin typeface="Gotham Medium"/>
          <a:ea typeface="+mj-ea"/>
          <a:cs typeface="+mj-cs"/>
        </a:defRPr>
      </a:lvl1pPr>
    </p:titleStyle>
    <p:bodyStyle>
      <a:lvl1pPr marL="308606" indent="-308606" algn="l" defTabSz="411476" rtl="0" eaLnBrk="1" latinLnBrk="0" hangingPunct="1">
        <a:lnSpc>
          <a:spcPct val="100000"/>
        </a:lnSpc>
        <a:spcBef>
          <a:spcPts val="540"/>
        </a:spcBef>
        <a:spcAft>
          <a:spcPts val="360"/>
        </a:spcAft>
        <a:buFont typeface="Arial"/>
        <a:buChar char="•"/>
        <a:defRPr sz="1980" kern="1200">
          <a:solidFill>
            <a:schemeClr val="tx1"/>
          </a:solidFill>
          <a:latin typeface="Gotham Medium"/>
          <a:ea typeface="+mn-ea"/>
          <a:cs typeface="+mn-cs"/>
        </a:defRPr>
      </a:lvl1pPr>
      <a:lvl2pPr marL="668649" indent="-257172" algn="l" defTabSz="411476" rtl="0" eaLnBrk="1" latinLnBrk="0" hangingPunct="1">
        <a:lnSpc>
          <a:spcPct val="100000"/>
        </a:lnSpc>
        <a:spcBef>
          <a:spcPts val="540"/>
        </a:spcBef>
        <a:spcAft>
          <a:spcPts val="360"/>
        </a:spcAft>
        <a:buFont typeface="Arial"/>
        <a:buChar char="–"/>
        <a:defRPr sz="1800" kern="1200">
          <a:solidFill>
            <a:schemeClr val="tx1"/>
          </a:solidFill>
          <a:latin typeface="Gotham Medium"/>
          <a:ea typeface="+mn-ea"/>
          <a:cs typeface="+mn-cs"/>
        </a:defRPr>
      </a:lvl2pPr>
      <a:lvl3pPr marL="1028690" indent="-205737" algn="l" defTabSz="411476" rtl="0" eaLnBrk="1" latinLnBrk="0" hangingPunct="1">
        <a:lnSpc>
          <a:spcPct val="100000"/>
        </a:lnSpc>
        <a:spcBef>
          <a:spcPts val="540"/>
        </a:spcBef>
        <a:spcAft>
          <a:spcPts val="360"/>
        </a:spcAft>
        <a:buFont typeface="Arial"/>
        <a:buChar char="•"/>
        <a:defRPr sz="1620" kern="1200">
          <a:solidFill>
            <a:schemeClr val="tx1"/>
          </a:solidFill>
          <a:latin typeface="Gotham Medium"/>
          <a:ea typeface="+mn-ea"/>
          <a:cs typeface="+mn-cs"/>
        </a:defRPr>
      </a:lvl3pPr>
      <a:lvl4pPr marL="1440166" indent="-205737" algn="l" defTabSz="411476" rtl="0" eaLnBrk="1" latinLnBrk="0" hangingPunct="1">
        <a:lnSpc>
          <a:spcPct val="100000"/>
        </a:lnSpc>
        <a:spcBef>
          <a:spcPts val="540"/>
        </a:spcBef>
        <a:spcAft>
          <a:spcPts val="360"/>
        </a:spcAft>
        <a:buFont typeface="Arial"/>
        <a:buChar char="–"/>
        <a:defRPr sz="1440" kern="1200">
          <a:solidFill>
            <a:schemeClr val="tx1"/>
          </a:solidFill>
          <a:latin typeface="Gotham Medium"/>
          <a:ea typeface="+mn-ea"/>
          <a:cs typeface="+mn-cs"/>
        </a:defRPr>
      </a:lvl4pPr>
      <a:lvl5pPr marL="1851641" indent="-205737" algn="l" defTabSz="411476" rtl="0" eaLnBrk="1" latinLnBrk="0" hangingPunct="1">
        <a:lnSpc>
          <a:spcPct val="100000"/>
        </a:lnSpc>
        <a:spcBef>
          <a:spcPts val="540"/>
        </a:spcBef>
        <a:spcAft>
          <a:spcPts val="360"/>
        </a:spcAft>
        <a:buFont typeface="Arial"/>
        <a:buChar char="»"/>
        <a:defRPr sz="1260" kern="1200">
          <a:solidFill>
            <a:schemeClr val="tx1"/>
          </a:solidFill>
          <a:latin typeface="Gotham Medium"/>
          <a:ea typeface="+mn-ea"/>
          <a:cs typeface="+mn-cs"/>
        </a:defRPr>
      </a:lvl5pPr>
      <a:lvl6pPr marL="2263118" indent="-205737" algn="l" defTabSz="411476" rtl="0" eaLnBrk="1" latinLnBrk="0" hangingPunct="1">
        <a:spcBef>
          <a:spcPct val="20000"/>
        </a:spcBef>
        <a:buFont typeface="Arial"/>
        <a:buChar char="•"/>
        <a:defRPr sz="1800" kern="1200">
          <a:solidFill>
            <a:schemeClr val="tx1"/>
          </a:solidFill>
          <a:latin typeface="+mn-lt"/>
          <a:ea typeface="+mn-ea"/>
          <a:cs typeface="+mn-cs"/>
        </a:defRPr>
      </a:lvl6pPr>
      <a:lvl7pPr marL="2674593" indent="-205737" algn="l" defTabSz="411476" rtl="0" eaLnBrk="1" latinLnBrk="0" hangingPunct="1">
        <a:spcBef>
          <a:spcPct val="20000"/>
        </a:spcBef>
        <a:buFont typeface="Arial"/>
        <a:buChar char="•"/>
        <a:defRPr sz="1800" kern="1200">
          <a:solidFill>
            <a:schemeClr val="tx1"/>
          </a:solidFill>
          <a:latin typeface="+mn-lt"/>
          <a:ea typeface="+mn-ea"/>
          <a:cs typeface="+mn-cs"/>
        </a:defRPr>
      </a:lvl7pPr>
      <a:lvl8pPr marL="3086069" indent="-205737" algn="l" defTabSz="411476" rtl="0" eaLnBrk="1" latinLnBrk="0" hangingPunct="1">
        <a:spcBef>
          <a:spcPct val="20000"/>
        </a:spcBef>
        <a:buFont typeface="Arial"/>
        <a:buChar char="•"/>
        <a:defRPr sz="1800" kern="1200">
          <a:solidFill>
            <a:schemeClr val="tx1"/>
          </a:solidFill>
          <a:latin typeface="+mn-lt"/>
          <a:ea typeface="+mn-ea"/>
          <a:cs typeface="+mn-cs"/>
        </a:defRPr>
      </a:lvl8pPr>
      <a:lvl9pPr marL="3497545" indent="-205737" algn="l" defTabSz="411476"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76" rtl="0" eaLnBrk="1" latinLnBrk="0" hangingPunct="1">
        <a:defRPr sz="1620" kern="1200">
          <a:solidFill>
            <a:schemeClr val="tx1"/>
          </a:solidFill>
          <a:latin typeface="+mn-lt"/>
          <a:ea typeface="+mn-ea"/>
          <a:cs typeface="+mn-cs"/>
        </a:defRPr>
      </a:lvl1pPr>
      <a:lvl2pPr marL="411476" algn="l" defTabSz="411476" rtl="0" eaLnBrk="1" latinLnBrk="0" hangingPunct="1">
        <a:defRPr sz="1620" kern="1200">
          <a:solidFill>
            <a:schemeClr val="tx1"/>
          </a:solidFill>
          <a:latin typeface="+mn-lt"/>
          <a:ea typeface="+mn-ea"/>
          <a:cs typeface="+mn-cs"/>
        </a:defRPr>
      </a:lvl2pPr>
      <a:lvl3pPr marL="822952" algn="l" defTabSz="411476" rtl="0" eaLnBrk="1" latinLnBrk="0" hangingPunct="1">
        <a:defRPr sz="1620" kern="1200">
          <a:solidFill>
            <a:schemeClr val="tx1"/>
          </a:solidFill>
          <a:latin typeface="+mn-lt"/>
          <a:ea typeface="+mn-ea"/>
          <a:cs typeface="+mn-cs"/>
        </a:defRPr>
      </a:lvl3pPr>
      <a:lvl4pPr marL="1234428" algn="l" defTabSz="411476" rtl="0" eaLnBrk="1" latinLnBrk="0" hangingPunct="1">
        <a:defRPr sz="1620" kern="1200">
          <a:solidFill>
            <a:schemeClr val="tx1"/>
          </a:solidFill>
          <a:latin typeface="+mn-lt"/>
          <a:ea typeface="+mn-ea"/>
          <a:cs typeface="+mn-cs"/>
        </a:defRPr>
      </a:lvl4pPr>
      <a:lvl5pPr marL="1645904" algn="l" defTabSz="411476" rtl="0" eaLnBrk="1" latinLnBrk="0" hangingPunct="1">
        <a:defRPr sz="1620" kern="1200">
          <a:solidFill>
            <a:schemeClr val="tx1"/>
          </a:solidFill>
          <a:latin typeface="+mn-lt"/>
          <a:ea typeface="+mn-ea"/>
          <a:cs typeface="+mn-cs"/>
        </a:defRPr>
      </a:lvl5pPr>
      <a:lvl6pPr marL="2057381" algn="l" defTabSz="411476" rtl="0" eaLnBrk="1" latinLnBrk="0" hangingPunct="1">
        <a:defRPr sz="1620" kern="1200">
          <a:solidFill>
            <a:schemeClr val="tx1"/>
          </a:solidFill>
          <a:latin typeface="+mn-lt"/>
          <a:ea typeface="+mn-ea"/>
          <a:cs typeface="+mn-cs"/>
        </a:defRPr>
      </a:lvl6pPr>
      <a:lvl7pPr marL="2468856" algn="l" defTabSz="411476" rtl="0" eaLnBrk="1" latinLnBrk="0" hangingPunct="1">
        <a:defRPr sz="1620" kern="1200">
          <a:solidFill>
            <a:schemeClr val="tx1"/>
          </a:solidFill>
          <a:latin typeface="+mn-lt"/>
          <a:ea typeface="+mn-ea"/>
          <a:cs typeface="+mn-cs"/>
        </a:defRPr>
      </a:lvl7pPr>
      <a:lvl8pPr marL="2880332" algn="l" defTabSz="411476" rtl="0" eaLnBrk="1" latinLnBrk="0" hangingPunct="1">
        <a:defRPr sz="1620" kern="1200">
          <a:solidFill>
            <a:schemeClr val="tx1"/>
          </a:solidFill>
          <a:latin typeface="+mn-lt"/>
          <a:ea typeface="+mn-ea"/>
          <a:cs typeface="+mn-cs"/>
        </a:defRPr>
      </a:lvl8pPr>
      <a:lvl9pPr marL="3291807" algn="l" defTabSz="411476" rtl="0" eaLnBrk="1" latinLnBrk="0" hangingPunct="1">
        <a:defRPr sz="162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41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22.png"/><Relationship Id="rId11" Type="http://schemas.openxmlformats.org/officeDocument/2006/relationships/image" Target="../media/image27.JP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28.JPG"/><Relationship Id="rId5" Type="http://schemas.openxmlformats.org/officeDocument/2006/relationships/image" Target="../media/image39.png"/><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44.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30.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30.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30.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47.pn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27.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48.pn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30.pn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openxmlformats.org/officeDocument/2006/relationships/image" Target="../media/image27.JP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image" Target="../media/image49.png"/><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3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30.png"/><Relationship Id="rId5" Type="http://schemas.openxmlformats.org/officeDocument/2006/relationships/image" Target="../media/image50.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50.png"/><Relationship Id="rId5" Type="http://schemas.openxmlformats.org/officeDocument/2006/relationships/image" Target="../media/image43.pn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51.png"/><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5.xml"/><Relationship Id="rId5" Type="http://schemas.openxmlformats.org/officeDocument/2006/relationships/image" Target="../media/image30.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62.jp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8.JPG"/><Relationship Id="rId5" Type="http://schemas.openxmlformats.org/officeDocument/2006/relationships/image" Target="../media/image33.png"/><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image" Target="../media/image21.jpe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21.jpeg"/><Relationship Id="rId9" Type="http://schemas.openxmlformats.org/officeDocument/2006/relationships/image" Target="../media/image28.JPG"/></Relationships>
</file>

<file path=ppt/slides/_rels/slide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35.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8.JPG"/><Relationship Id="rId5" Type="http://schemas.openxmlformats.org/officeDocument/2006/relationships/image" Target="../media/image39.png"/><Relationship Id="rId4" Type="http://schemas.openxmlformats.org/officeDocument/2006/relationships/image" Target="../media/image38.JP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30.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DE977B9-9E4A-41FA-8448-3D9A71C6D866}"/>
              </a:ext>
            </a:extLst>
          </p:cNvPr>
          <p:cNvGrpSpPr/>
          <p:nvPr/>
        </p:nvGrpSpPr>
        <p:grpSpPr>
          <a:xfrm>
            <a:off x="185973" y="1032174"/>
            <a:ext cx="3019364" cy="991017"/>
            <a:chOff x="260671" y="1056695"/>
            <a:chExt cx="4158838" cy="1101130"/>
          </a:xfrm>
        </p:grpSpPr>
        <p:sp>
          <p:nvSpPr>
            <p:cNvPr id="5" name="TextBox 4">
              <a:extLst>
                <a:ext uri="{FF2B5EF4-FFF2-40B4-BE49-F238E27FC236}">
                  <a16:creationId xmlns:a16="http://schemas.microsoft.com/office/drawing/2014/main" id="{F4B584B1-84A2-41CA-8AD1-7A86641F8458}"/>
                </a:ext>
              </a:extLst>
            </p:cNvPr>
            <p:cNvSpPr txBox="1"/>
            <p:nvPr/>
          </p:nvSpPr>
          <p:spPr>
            <a:xfrm>
              <a:off x="1052294" y="1274348"/>
              <a:ext cx="3367215" cy="595034"/>
            </a:xfrm>
            <a:prstGeom prst="rect">
              <a:avLst/>
            </a:prstGeom>
            <a:noFill/>
          </p:spPr>
          <p:txBody>
            <a:bodyPr wrap="square" rtlCol="0">
              <a:spAutoFit/>
            </a:bodyPr>
            <a:lstStyle/>
            <a:p>
              <a:pPr defTabSz="370328">
                <a:spcBef>
                  <a:spcPts val="486"/>
                </a:spcBef>
                <a:spcAft>
                  <a:spcPts val="324"/>
                </a:spcAft>
              </a:pPr>
              <a:r>
                <a:rPr lang="en-US" sz="1440" b="1" i="1" kern="0" dirty="0">
                  <a:solidFill>
                    <a:sysClr val="windowText" lastClr="000000"/>
                  </a:solidFill>
                  <a:latin typeface="Gotham Medium"/>
                </a:rPr>
                <a:t>Sales Manager: </a:t>
              </a:r>
              <a:r>
                <a:rPr lang="en-US" sz="1440" i="1" kern="0" dirty="0">
                  <a:solidFill>
                    <a:sysClr val="windowText" lastClr="000000"/>
                  </a:solidFill>
                  <a:latin typeface="Gotham Medium"/>
                </a:rPr>
                <a:t>How did the sales meeting go?</a:t>
              </a:r>
            </a:p>
          </p:txBody>
        </p:sp>
        <p:pic>
          <p:nvPicPr>
            <p:cNvPr id="6" name="Picture 5">
              <a:extLst>
                <a:ext uri="{FF2B5EF4-FFF2-40B4-BE49-F238E27FC236}">
                  <a16:creationId xmlns:a16="http://schemas.microsoft.com/office/drawing/2014/main" id="{E5E2BED9-A2C5-4206-964B-F00E95C93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71" y="1056695"/>
              <a:ext cx="954218" cy="1101130"/>
            </a:xfrm>
            <a:prstGeom prst="rect">
              <a:avLst/>
            </a:prstGeom>
          </p:spPr>
        </p:pic>
      </p:grpSp>
      <p:grpSp>
        <p:nvGrpSpPr>
          <p:cNvPr id="7" name="Group 6">
            <a:extLst>
              <a:ext uri="{FF2B5EF4-FFF2-40B4-BE49-F238E27FC236}">
                <a16:creationId xmlns:a16="http://schemas.microsoft.com/office/drawing/2014/main" id="{E61C13AE-4305-4BEA-8A2C-34F79C1E3E20}"/>
              </a:ext>
            </a:extLst>
          </p:cNvPr>
          <p:cNvGrpSpPr/>
          <p:nvPr/>
        </p:nvGrpSpPr>
        <p:grpSpPr>
          <a:xfrm>
            <a:off x="3187459" y="1220133"/>
            <a:ext cx="3039470" cy="996958"/>
            <a:chOff x="4939227" y="1598936"/>
            <a:chExt cx="3377189" cy="1107732"/>
          </a:xfrm>
        </p:grpSpPr>
        <p:sp>
          <p:nvSpPr>
            <p:cNvPr id="8" name="TextBox 7">
              <a:extLst>
                <a:ext uri="{FF2B5EF4-FFF2-40B4-BE49-F238E27FC236}">
                  <a16:creationId xmlns:a16="http://schemas.microsoft.com/office/drawing/2014/main" id="{A6632988-028A-48B3-B990-17F741AB5BBA}"/>
                </a:ext>
              </a:extLst>
            </p:cNvPr>
            <p:cNvSpPr txBox="1"/>
            <p:nvPr/>
          </p:nvSpPr>
          <p:spPr>
            <a:xfrm>
              <a:off x="4939227" y="2186791"/>
              <a:ext cx="2661301" cy="348814"/>
            </a:xfrm>
            <a:prstGeom prst="rect">
              <a:avLst/>
            </a:prstGeom>
            <a:noFill/>
          </p:spPr>
          <p:txBody>
            <a:bodyPr wrap="square" rtlCol="0">
              <a:spAutoFit/>
            </a:bodyPr>
            <a:lstStyle/>
            <a:p>
              <a:pPr algn="r" defTabSz="370328">
                <a:spcBef>
                  <a:spcPts val="486"/>
                </a:spcBef>
                <a:spcAft>
                  <a:spcPts val="324"/>
                </a:spcAft>
              </a:pPr>
              <a:r>
                <a:rPr lang="en-US" sz="1440" b="1" i="1" kern="0" dirty="0">
                  <a:solidFill>
                    <a:sysClr val="windowText" lastClr="000000"/>
                  </a:solidFill>
                  <a:latin typeface="Gotham Medium"/>
                </a:rPr>
                <a:t>Sales Rep: </a:t>
              </a:r>
              <a:r>
                <a:rPr lang="en-US" sz="1440" i="1" kern="0" dirty="0">
                  <a:solidFill>
                    <a:sysClr val="windowText" lastClr="000000"/>
                  </a:solidFill>
                  <a:latin typeface="Gotham Medium"/>
                </a:rPr>
                <a:t>Fantastic! </a:t>
              </a:r>
            </a:p>
          </p:txBody>
        </p:sp>
        <p:pic>
          <p:nvPicPr>
            <p:cNvPr id="9" name="Picture 8">
              <a:extLst>
                <a:ext uri="{FF2B5EF4-FFF2-40B4-BE49-F238E27FC236}">
                  <a16:creationId xmlns:a16="http://schemas.microsoft.com/office/drawing/2014/main" id="{704754EB-C10F-45C0-9D2E-5FA0E24F2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4328" y="1598936"/>
              <a:ext cx="792088" cy="1107732"/>
            </a:xfrm>
            <a:prstGeom prst="rect">
              <a:avLst/>
            </a:prstGeom>
          </p:spPr>
        </p:pic>
      </p:grpSp>
      <p:grpSp>
        <p:nvGrpSpPr>
          <p:cNvPr id="10" name="Group 9">
            <a:extLst>
              <a:ext uri="{FF2B5EF4-FFF2-40B4-BE49-F238E27FC236}">
                <a16:creationId xmlns:a16="http://schemas.microsoft.com/office/drawing/2014/main" id="{14D9DACA-F630-4491-AB72-839D4F646BD5}"/>
              </a:ext>
            </a:extLst>
          </p:cNvPr>
          <p:cNvGrpSpPr/>
          <p:nvPr/>
        </p:nvGrpSpPr>
        <p:grpSpPr>
          <a:xfrm>
            <a:off x="98671" y="2674465"/>
            <a:ext cx="2470595" cy="2805628"/>
            <a:chOff x="258721" y="2686132"/>
            <a:chExt cx="2745106" cy="3117364"/>
          </a:xfrm>
        </p:grpSpPr>
        <p:grpSp>
          <p:nvGrpSpPr>
            <p:cNvPr id="11" name="Group 10">
              <a:extLst>
                <a:ext uri="{FF2B5EF4-FFF2-40B4-BE49-F238E27FC236}">
                  <a16:creationId xmlns:a16="http://schemas.microsoft.com/office/drawing/2014/main" id="{5C8EE60B-8671-4D5D-8466-8A73E77A5683}"/>
                </a:ext>
              </a:extLst>
            </p:cNvPr>
            <p:cNvGrpSpPr/>
            <p:nvPr/>
          </p:nvGrpSpPr>
          <p:grpSpPr>
            <a:xfrm>
              <a:off x="258721" y="2686132"/>
              <a:ext cx="2745106" cy="3117364"/>
              <a:chOff x="239838" y="2647089"/>
              <a:chExt cx="2745106" cy="3117364"/>
            </a:xfrm>
          </p:grpSpPr>
          <p:sp>
            <p:nvSpPr>
              <p:cNvPr id="17" name="TextBox 16">
                <a:extLst>
                  <a:ext uri="{FF2B5EF4-FFF2-40B4-BE49-F238E27FC236}">
                    <a16:creationId xmlns:a16="http://schemas.microsoft.com/office/drawing/2014/main" id="{2DC6E3F7-0CEC-42E3-AD8A-92E2436E8D08}"/>
                  </a:ext>
                </a:extLst>
              </p:cNvPr>
              <p:cNvSpPr txBox="1"/>
              <p:nvPr/>
            </p:nvSpPr>
            <p:spPr>
              <a:xfrm>
                <a:off x="313140" y="3824321"/>
                <a:ext cx="2671804" cy="1940132"/>
              </a:xfrm>
              <a:prstGeom prst="rect">
                <a:avLst/>
              </a:prstGeom>
              <a:noFill/>
            </p:spPr>
            <p:txBody>
              <a:bodyPr wrap="square" rtlCol="0">
                <a:spAutoFit/>
              </a:bodyPr>
              <a:lstStyle/>
              <a:p>
                <a:pPr defTabSz="370328">
                  <a:spcBef>
                    <a:spcPts val="486"/>
                  </a:spcBef>
                  <a:spcAft>
                    <a:spcPts val="324"/>
                  </a:spcAft>
                </a:pPr>
                <a:r>
                  <a:rPr lang="en-US" sz="1440" b="1" i="1" kern="0" dirty="0">
                    <a:solidFill>
                      <a:sysClr val="windowText" lastClr="000000"/>
                    </a:solidFill>
                    <a:latin typeface="Gotham Medium"/>
                  </a:rPr>
                  <a:t>Sales Manager: </a:t>
                </a:r>
                <a:r>
                  <a:rPr lang="en-US" sz="1440" i="1" kern="0" dirty="0">
                    <a:solidFill>
                      <a:sysClr val="windowText" lastClr="000000"/>
                    </a:solidFill>
                    <a:latin typeface="Gotham Medium"/>
                  </a:rPr>
                  <a:t>That is not what the customer is saying. Look at the instant feedback in Salesforce. They don’t see the link between our solution and their industry</a:t>
                </a:r>
              </a:p>
              <a:p>
                <a:pPr defTabSz="370328">
                  <a:spcBef>
                    <a:spcPts val="486"/>
                  </a:spcBef>
                  <a:spcAft>
                    <a:spcPts val="324"/>
                  </a:spcAft>
                </a:pPr>
                <a:endParaRPr lang="en-US" sz="1440" i="1" kern="0" dirty="0">
                  <a:solidFill>
                    <a:sysClr val="windowText" lastClr="000000"/>
                  </a:solidFill>
                  <a:latin typeface="Gotham Medium"/>
                </a:endParaRPr>
              </a:p>
            </p:txBody>
          </p:sp>
          <p:pic>
            <p:nvPicPr>
              <p:cNvPr id="18" name="Picture 17">
                <a:extLst>
                  <a:ext uri="{FF2B5EF4-FFF2-40B4-BE49-F238E27FC236}">
                    <a16:creationId xmlns:a16="http://schemas.microsoft.com/office/drawing/2014/main" id="{4604A244-C607-4280-A187-BC4688EE0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38" y="2689787"/>
                <a:ext cx="791623" cy="1101130"/>
              </a:xfrm>
              <a:prstGeom prst="rect">
                <a:avLst/>
              </a:prstGeom>
            </p:spPr>
          </p:pic>
          <p:grpSp>
            <p:nvGrpSpPr>
              <p:cNvPr id="19" name="Group 18">
                <a:extLst>
                  <a:ext uri="{FF2B5EF4-FFF2-40B4-BE49-F238E27FC236}">
                    <a16:creationId xmlns:a16="http://schemas.microsoft.com/office/drawing/2014/main" id="{EF87D22C-42ED-4987-8349-47CBE4A68F61}"/>
                  </a:ext>
                </a:extLst>
              </p:cNvPr>
              <p:cNvGrpSpPr/>
              <p:nvPr/>
            </p:nvGrpSpPr>
            <p:grpSpPr>
              <a:xfrm>
                <a:off x="1542401" y="2647089"/>
                <a:ext cx="946631" cy="1143828"/>
                <a:chOff x="6692957" y="2341835"/>
                <a:chExt cx="1315182" cy="2573827"/>
              </a:xfrm>
            </p:grpSpPr>
            <p:grpSp>
              <p:nvGrpSpPr>
                <p:cNvPr id="20" name="Group 19">
                  <a:extLst>
                    <a:ext uri="{FF2B5EF4-FFF2-40B4-BE49-F238E27FC236}">
                      <a16:creationId xmlns:a16="http://schemas.microsoft.com/office/drawing/2014/main" id="{BFF713DA-143C-4202-A8DC-996F54AC90B7}"/>
                    </a:ext>
                  </a:extLst>
                </p:cNvPr>
                <p:cNvGrpSpPr/>
                <p:nvPr/>
              </p:nvGrpSpPr>
              <p:grpSpPr>
                <a:xfrm>
                  <a:off x="6692957" y="2341835"/>
                  <a:ext cx="1315182" cy="2573827"/>
                  <a:chOff x="6220613" y="2116172"/>
                  <a:chExt cx="1501154" cy="3039873"/>
                </a:xfrm>
              </p:grpSpPr>
              <p:pic>
                <p:nvPicPr>
                  <p:cNvPr id="22" name="Picture 4" descr="Gain Insights for Products &amp; Services">
                    <a:extLst>
                      <a:ext uri="{FF2B5EF4-FFF2-40B4-BE49-F238E27FC236}">
                        <a16:creationId xmlns:a16="http://schemas.microsoft.com/office/drawing/2014/main" id="{43E72F11-8D75-437C-B8A9-E3A6FCACE7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0613" y="2116172"/>
                    <a:ext cx="1501154" cy="3039873"/>
                  </a:xfrm>
                  <a:prstGeom prst="rect">
                    <a:avLst/>
                  </a:prstGeom>
                  <a:noFill/>
                  <a:extLst>
                    <a:ext uri="{909E8E84-426E-40DD-AFC4-6F175D3DCCD1}">
                      <a14:hiddenFill xmlns:a14="http://schemas.microsoft.com/office/drawing/2010/main">
                        <a:solidFill>
                          <a:srgbClr val="FFFFFF"/>
                        </a:solidFill>
                      </a14:hiddenFill>
                    </a:ext>
                  </a:extLst>
                </p:spPr>
              </p:pic>
              <p:pic>
                <p:nvPicPr>
                  <p:cNvPr id="23" name="E67D3DEE-0C8B-40E9-A92E-8CBA0EB67742" descr="image1.png">
                    <a:extLst>
                      <a:ext uri="{FF2B5EF4-FFF2-40B4-BE49-F238E27FC236}">
                        <a16:creationId xmlns:a16="http://schemas.microsoft.com/office/drawing/2014/main" id="{CF4E2EDB-F808-4A81-A49C-9E4898E1B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2097" y="2580367"/>
                    <a:ext cx="1218186" cy="216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12D46AC0-BC05-4577-A0DD-1CD0CFA4ACF4" descr="image1.png">
                  <a:extLst>
                    <a:ext uri="{FF2B5EF4-FFF2-40B4-BE49-F238E27FC236}">
                      <a16:creationId xmlns:a16="http://schemas.microsoft.com/office/drawing/2014/main" id="{61680FA6-97EE-4E32-9974-8A4306ED0A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6914" y="2675476"/>
                  <a:ext cx="1063236" cy="189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2" name="Group 11">
              <a:extLst>
                <a:ext uri="{FF2B5EF4-FFF2-40B4-BE49-F238E27FC236}">
                  <a16:creationId xmlns:a16="http://schemas.microsoft.com/office/drawing/2014/main" id="{8201EA35-B66D-41EB-902F-59D35DDEC9FE}"/>
                </a:ext>
              </a:extLst>
            </p:cNvPr>
            <p:cNvGrpSpPr/>
            <p:nvPr/>
          </p:nvGrpSpPr>
          <p:grpSpPr>
            <a:xfrm>
              <a:off x="1025713" y="2869147"/>
              <a:ext cx="421217" cy="648072"/>
              <a:chOff x="5829099" y="1417340"/>
              <a:chExt cx="1612390" cy="3240360"/>
            </a:xfrm>
          </p:grpSpPr>
          <p:pic>
            <p:nvPicPr>
              <p:cNvPr id="13" name="Picture 4" descr="Gain Insights for Products &amp; Services">
                <a:extLst>
                  <a:ext uri="{FF2B5EF4-FFF2-40B4-BE49-F238E27FC236}">
                    <a16:creationId xmlns:a16="http://schemas.microsoft.com/office/drawing/2014/main" id="{6101C22C-294C-49B4-90EE-540B47428E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9099" y="1417340"/>
                <a:ext cx="161239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77775AF-1688-4018-9FFF-51AAA5566995}"/>
                  </a:ext>
                </a:extLst>
              </p:cNvPr>
              <p:cNvPicPr>
                <a:picLocks noChangeAspect="1"/>
              </p:cNvPicPr>
              <p:nvPr/>
            </p:nvPicPr>
            <p:blipFill>
              <a:blip r:embed="rId8"/>
              <a:stretch>
                <a:fillRect/>
              </a:stretch>
            </p:blipFill>
            <p:spPr>
              <a:xfrm>
                <a:off x="6000436" y="2137420"/>
                <a:ext cx="1235860" cy="598167"/>
              </a:xfrm>
              <a:prstGeom prst="rect">
                <a:avLst/>
              </a:prstGeom>
            </p:spPr>
          </p:pic>
          <p:pic>
            <p:nvPicPr>
              <p:cNvPr id="15" name="Picture 14">
                <a:extLst>
                  <a:ext uri="{FF2B5EF4-FFF2-40B4-BE49-F238E27FC236}">
                    <a16:creationId xmlns:a16="http://schemas.microsoft.com/office/drawing/2014/main" id="{32B1B0C6-3292-4536-814F-8A36988AB47D}"/>
                  </a:ext>
                </a:extLst>
              </p:cNvPr>
              <p:cNvPicPr>
                <a:picLocks noChangeAspect="1"/>
              </p:cNvPicPr>
              <p:nvPr/>
            </p:nvPicPr>
            <p:blipFill>
              <a:blip r:embed="rId8"/>
              <a:stretch>
                <a:fillRect/>
              </a:stretch>
            </p:blipFill>
            <p:spPr>
              <a:xfrm>
                <a:off x="6000436" y="2720719"/>
                <a:ext cx="1235860" cy="640761"/>
              </a:xfrm>
              <a:prstGeom prst="rect">
                <a:avLst/>
              </a:prstGeom>
            </p:spPr>
          </p:pic>
          <p:pic>
            <p:nvPicPr>
              <p:cNvPr id="16" name="Picture 15">
                <a:extLst>
                  <a:ext uri="{FF2B5EF4-FFF2-40B4-BE49-F238E27FC236}">
                    <a16:creationId xmlns:a16="http://schemas.microsoft.com/office/drawing/2014/main" id="{5AF51FAB-D60F-4B47-93AB-BDD6AE113BFF}"/>
                  </a:ext>
                </a:extLst>
              </p:cNvPr>
              <p:cNvPicPr>
                <a:picLocks noChangeAspect="1"/>
              </p:cNvPicPr>
              <p:nvPr/>
            </p:nvPicPr>
            <p:blipFill>
              <a:blip r:embed="rId9"/>
              <a:stretch>
                <a:fillRect/>
              </a:stretch>
            </p:blipFill>
            <p:spPr>
              <a:xfrm>
                <a:off x="5987759" y="3342979"/>
                <a:ext cx="1248537" cy="870822"/>
              </a:xfrm>
              <a:prstGeom prst="rect">
                <a:avLst/>
              </a:prstGeom>
            </p:spPr>
          </p:pic>
        </p:grpSp>
      </p:grpSp>
      <p:grpSp>
        <p:nvGrpSpPr>
          <p:cNvPr id="24" name="Group 23">
            <a:extLst>
              <a:ext uri="{FF2B5EF4-FFF2-40B4-BE49-F238E27FC236}">
                <a16:creationId xmlns:a16="http://schemas.microsoft.com/office/drawing/2014/main" id="{876010F3-A006-43F4-84F8-54A3292A2D29}"/>
              </a:ext>
            </a:extLst>
          </p:cNvPr>
          <p:cNvGrpSpPr/>
          <p:nvPr/>
        </p:nvGrpSpPr>
        <p:grpSpPr>
          <a:xfrm>
            <a:off x="3092590" y="3130811"/>
            <a:ext cx="3218975" cy="1965331"/>
            <a:chOff x="5387849" y="3819656"/>
            <a:chExt cx="3576639" cy="2183701"/>
          </a:xfrm>
        </p:grpSpPr>
        <p:grpSp>
          <p:nvGrpSpPr>
            <p:cNvPr id="25" name="Group 24">
              <a:extLst>
                <a:ext uri="{FF2B5EF4-FFF2-40B4-BE49-F238E27FC236}">
                  <a16:creationId xmlns:a16="http://schemas.microsoft.com/office/drawing/2014/main" id="{7BF62CC3-432B-49E6-91E7-704B181E6185}"/>
                </a:ext>
              </a:extLst>
            </p:cNvPr>
            <p:cNvGrpSpPr/>
            <p:nvPr/>
          </p:nvGrpSpPr>
          <p:grpSpPr>
            <a:xfrm>
              <a:off x="5387849" y="4155444"/>
              <a:ext cx="3576639" cy="1847913"/>
              <a:chOff x="5387849" y="4155444"/>
              <a:chExt cx="3576639" cy="1847913"/>
            </a:xfrm>
          </p:grpSpPr>
          <p:pic>
            <p:nvPicPr>
              <p:cNvPr id="31" name="Picture 30">
                <a:extLst>
                  <a:ext uri="{FF2B5EF4-FFF2-40B4-BE49-F238E27FC236}">
                    <a16:creationId xmlns:a16="http://schemas.microsoft.com/office/drawing/2014/main" id="{04D4D8A5-2597-415B-9BD6-8041EB91F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400" y="4155444"/>
                <a:ext cx="792088" cy="1107732"/>
              </a:xfrm>
              <a:prstGeom prst="rect">
                <a:avLst/>
              </a:prstGeom>
            </p:spPr>
          </p:pic>
          <p:sp>
            <p:nvSpPr>
              <p:cNvPr id="32" name="TextBox 31">
                <a:extLst>
                  <a:ext uri="{FF2B5EF4-FFF2-40B4-BE49-F238E27FC236}">
                    <a16:creationId xmlns:a16="http://schemas.microsoft.com/office/drawing/2014/main" id="{771C48AA-C9CA-46BC-9B04-7FBF52AE83B8}"/>
                  </a:ext>
                </a:extLst>
              </p:cNvPr>
              <p:cNvSpPr txBox="1"/>
              <p:nvPr/>
            </p:nvSpPr>
            <p:spPr>
              <a:xfrm>
                <a:off x="5387849" y="4441676"/>
                <a:ext cx="2747735" cy="1561681"/>
              </a:xfrm>
              <a:prstGeom prst="rect">
                <a:avLst/>
              </a:prstGeom>
              <a:noFill/>
            </p:spPr>
            <p:txBody>
              <a:bodyPr wrap="square" rtlCol="0">
                <a:spAutoFit/>
              </a:bodyPr>
              <a:lstStyle/>
              <a:p>
                <a:pPr algn="r" defTabSz="370328">
                  <a:spcBef>
                    <a:spcPts val="486"/>
                  </a:spcBef>
                  <a:spcAft>
                    <a:spcPts val="324"/>
                  </a:spcAft>
                </a:pPr>
                <a:r>
                  <a:rPr lang="en-US" sz="1440" b="1" i="1" kern="0" dirty="0">
                    <a:solidFill>
                      <a:sysClr val="windowText" lastClr="000000"/>
                    </a:solidFill>
                    <a:latin typeface="Gotham Medium"/>
                  </a:rPr>
                  <a:t>Sales Rep: </a:t>
                </a:r>
                <a:r>
                  <a:rPr lang="en-US" sz="1440" i="1" kern="0" dirty="0">
                    <a:solidFill>
                      <a:sysClr val="windowText" lastClr="000000"/>
                    </a:solidFill>
                    <a:latin typeface="Gotham Medium"/>
                  </a:rPr>
                  <a:t>Aha! I misread them in the meeting then…I will contact them again now!</a:t>
                </a:r>
              </a:p>
              <a:p>
                <a:pPr algn="r" defTabSz="370328">
                  <a:spcBef>
                    <a:spcPts val="486"/>
                  </a:spcBef>
                  <a:spcAft>
                    <a:spcPts val="324"/>
                  </a:spcAft>
                </a:pPr>
                <a:endParaRPr lang="en-US" sz="1440" i="1" kern="0" dirty="0">
                  <a:solidFill>
                    <a:sysClr val="windowText" lastClr="000000"/>
                  </a:solidFill>
                  <a:latin typeface="Gotham Medium"/>
                </a:endParaRPr>
              </a:p>
              <a:p>
                <a:pPr algn="r" defTabSz="370328">
                  <a:spcBef>
                    <a:spcPts val="486"/>
                  </a:spcBef>
                  <a:spcAft>
                    <a:spcPts val="324"/>
                  </a:spcAft>
                </a:pPr>
                <a:endParaRPr lang="en-US" sz="1440" i="1" kern="0" dirty="0">
                  <a:solidFill>
                    <a:sysClr val="windowText" lastClr="000000"/>
                  </a:solidFill>
                  <a:latin typeface="Gotham Medium"/>
                </a:endParaRPr>
              </a:p>
            </p:txBody>
          </p:sp>
        </p:grpSp>
        <p:grpSp>
          <p:nvGrpSpPr>
            <p:cNvPr id="26" name="Group 25">
              <a:extLst>
                <a:ext uri="{FF2B5EF4-FFF2-40B4-BE49-F238E27FC236}">
                  <a16:creationId xmlns:a16="http://schemas.microsoft.com/office/drawing/2014/main" id="{C110E092-A983-4978-933F-208B1A3ABF3E}"/>
                </a:ext>
              </a:extLst>
            </p:cNvPr>
            <p:cNvGrpSpPr/>
            <p:nvPr/>
          </p:nvGrpSpPr>
          <p:grpSpPr>
            <a:xfrm>
              <a:off x="7709763" y="3819656"/>
              <a:ext cx="421217" cy="648072"/>
              <a:chOff x="5829099" y="1417340"/>
              <a:chExt cx="1612390" cy="3240360"/>
            </a:xfrm>
          </p:grpSpPr>
          <p:pic>
            <p:nvPicPr>
              <p:cNvPr id="27" name="Picture 4" descr="Gain Insights for Products &amp; Services">
                <a:extLst>
                  <a:ext uri="{FF2B5EF4-FFF2-40B4-BE49-F238E27FC236}">
                    <a16:creationId xmlns:a16="http://schemas.microsoft.com/office/drawing/2014/main" id="{9D4928F9-FDAE-4CE7-A0DF-B235E9F13A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9099" y="1417340"/>
                <a:ext cx="161239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AE0A339-6CE8-4F3E-9F0D-FA8A5700B49B}"/>
                  </a:ext>
                </a:extLst>
              </p:cNvPr>
              <p:cNvPicPr>
                <a:picLocks noChangeAspect="1"/>
              </p:cNvPicPr>
              <p:nvPr/>
            </p:nvPicPr>
            <p:blipFill>
              <a:blip r:embed="rId8"/>
              <a:stretch>
                <a:fillRect/>
              </a:stretch>
            </p:blipFill>
            <p:spPr>
              <a:xfrm>
                <a:off x="6000436" y="2137420"/>
                <a:ext cx="1235860" cy="598167"/>
              </a:xfrm>
              <a:prstGeom prst="rect">
                <a:avLst/>
              </a:prstGeom>
            </p:spPr>
          </p:pic>
          <p:pic>
            <p:nvPicPr>
              <p:cNvPr id="29" name="Picture 28">
                <a:extLst>
                  <a:ext uri="{FF2B5EF4-FFF2-40B4-BE49-F238E27FC236}">
                    <a16:creationId xmlns:a16="http://schemas.microsoft.com/office/drawing/2014/main" id="{6A9FAC54-DC6D-497E-BFF1-E45E0110FE8A}"/>
                  </a:ext>
                </a:extLst>
              </p:cNvPr>
              <p:cNvPicPr>
                <a:picLocks noChangeAspect="1"/>
              </p:cNvPicPr>
              <p:nvPr/>
            </p:nvPicPr>
            <p:blipFill>
              <a:blip r:embed="rId8"/>
              <a:stretch>
                <a:fillRect/>
              </a:stretch>
            </p:blipFill>
            <p:spPr>
              <a:xfrm>
                <a:off x="6000436" y="2720719"/>
                <a:ext cx="1235860" cy="640761"/>
              </a:xfrm>
              <a:prstGeom prst="rect">
                <a:avLst/>
              </a:prstGeom>
            </p:spPr>
          </p:pic>
          <p:pic>
            <p:nvPicPr>
              <p:cNvPr id="30" name="Picture 29">
                <a:extLst>
                  <a:ext uri="{FF2B5EF4-FFF2-40B4-BE49-F238E27FC236}">
                    <a16:creationId xmlns:a16="http://schemas.microsoft.com/office/drawing/2014/main" id="{463CC085-4463-43AB-B935-64603AB9CEC3}"/>
                  </a:ext>
                </a:extLst>
              </p:cNvPr>
              <p:cNvPicPr>
                <a:picLocks noChangeAspect="1"/>
              </p:cNvPicPr>
              <p:nvPr/>
            </p:nvPicPr>
            <p:blipFill>
              <a:blip r:embed="rId9"/>
              <a:stretch>
                <a:fillRect/>
              </a:stretch>
            </p:blipFill>
            <p:spPr>
              <a:xfrm>
                <a:off x="5987759" y="3342979"/>
                <a:ext cx="1248537" cy="870822"/>
              </a:xfrm>
              <a:prstGeom prst="rect">
                <a:avLst/>
              </a:prstGeom>
            </p:spPr>
          </p:pic>
        </p:grpSp>
      </p:grpSp>
      <p:cxnSp>
        <p:nvCxnSpPr>
          <p:cNvPr id="34" name="Straight Connector 33">
            <a:extLst>
              <a:ext uri="{FF2B5EF4-FFF2-40B4-BE49-F238E27FC236}">
                <a16:creationId xmlns:a16="http://schemas.microsoft.com/office/drawing/2014/main" id="{912D74C5-5B6E-4136-87B8-BDC757FBDBA6}"/>
              </a:ext>
            </a:extLst>
          </p:cNvPr>
          <p:cNvCxnSpPr/>
          <p:nvPr/>
        </p:nvCxnSpPr>
        <p:spPr>
          <a:xfrm>
            <a:off x="3011557" y="2023191"/>
            <a:ext cx="0" cy="2372390"/>
          </a:xfrm>
          <a:prstGeom prst="line">
            <a:avLst/>
          </a:prstGeom>
          <a:ln/>
        </p:spPr>
        <p:style>
          <a:lnRef idx="2">
            <a:schemeClr val="accent3"/>
          </a:lnRef>
          <a:fillRef idx="0">
            <a:schemeClr val="accent3"/>
          </a:fillRef>
          <a:effectRef idx="1">
            <a:schemeClr val="accent3"/>
          </a:effectRef>
          <a:fontRef idx="minor">
            <a:schemeClr val="tx1"/>
          </a:fontRef>
        </p:style>
      </p:cxnSp>
      <p:pic>
        <p:nvPicPr>
          <p:cNvPr id="35" name="Picture 34" descr="läppäri.png">
            <a:extLst>
              <a:ext uri="{FF2B5EF4-FFF2-40B4-BE49-F238E27FC236}">
                <a16:creationId xmlns:a16="http://schemas.microsoft.com/office/drawing/2014/main" id="{FBE7299A-D915-4D41-B863-F2A7DBB82EE1}"/>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838995" y="2044777"/>
            <a:ext cx="5515272" cy="3405821"/>
          </a:xfrm>
          <a:prstGeom prst="rect">
            <a:avLst/>
          </a:prstGeom>
        </p:spPr>
      </p:pic>
      <p:pic>
        <p:nvPicPr>
          <p:cNvPr id="36" name="Picture 35">
            <a:extLst>
              <a:ext uri="{FF2B5EF4-FFF2-40B4-BE49-F238E27FC236}">
                <a16:creationId xmlns:a16="http://schemas.microsoft.com/office/drawing/2014/main" id="{3377D66B-8750-4622-AA32-B6AF68801947}"/>
              </a:ext>
            </a:extLst>
          </p:cNvPr>
          <p:cNvPicPr>
            <a:picLocks noChangeAspect="1"/>
          </p:cNvPicPr>
          <p:nvPr/>
        </p:nvPicPr>
        <p:blipFill>
          <a:blip r:embed="rId11"/>
          <a:stretch>
            <a:fillRect/>
          </a:stretch>
        </p:blipFill>
        <p:spPr>
          <a:xfrm>
            <a:off x="6493728" y="2342408"/>
            <a:ext cx="4225237" cy="2583846"/>
          </a:xfrm>
          <a:prstGeom prst="rect">
            <a:avLst/>
          </a:prstGeom>
        </p:spPr>
      </p:pic>
      <p:sp>
        <p:nvSpPr>
          <p:cNvPr id="47" name="Title 46">
            <a:extLst>
              <a:ext uri="{FF2B5EF4-FFF2-40B4-BE49-F238E27FC236}">
                <a16:creationId xmlns:a16="http://schemas.microsoft.com/office/drawing/2014/main" id="{8F27E719-1212-4A38-8D09-C64BB3A86174}"/>
              </a:ext>
            </a:extLst>
          </p:cNvPr>
          <p:cNvSpPr>
            <a:spLocks noGrp="1"/>
          </p:cNvSpPr>
          <p:nvPr>
            <p:ph type="title"/>
          </p:nvPr>
        </p:nvSpPr>
        <p:spPr>
          <a:xfrm>
            <a:off x="982478" y="287863"/>
            <a:ext cx="7044640" cy="649077"/>
          </a:xfrm>
        </p:spPr>
        <p:txBody>
          <a:bodyPr/>
          <a:lstStyle/>
          <a:p>
            <a:r>
              <a:rPr lang="en-US" b="1" dirty="0"/>
              <a:t>Get insight into every sales meeting in your organization</a:t>
            </a:r>
            <a:endParaRPr lang="en-US" dirty="0"/>
          </a:p>
        </p:txBody>
      </p:sp>
      <p:pic>
        <p:nvPicPr>
          <p:cNvPr id="48" name="Picture 47">
            <a:extLst>
              <a:ext uri="{FF2B5EF4-FFF2-40B4-BE49-F238E27FC236}">
                <a16:creationId xmlns:a16="http://schemas.microsoft.com/office/drawing/2014/main" id="{850E0E8D-6BC2-4C7C-B8D3-DC1041AFA037}"/>
              </a:ext>
            </a:extLst>
          </p:cNvPr>
          <p:cNvPicPr>
            <a:picLocks noChangeAspect="1"/>
          </p:cNvPicPr>
          <p:nvPr/>
        </p:nvPicPr>
        <p:blipFill>
          <a:blip r:embed="rId12"/>
          <a:stretch>
            <a:fillRect/>
          </a:stretch>
        </p:blipFill>
        <p:spPr>
          <a:xfrm>
            <a:off x="465162" y="381100"/>
            <a:ext cx="388844" cy="379282"/>
          </a:xfrm>
          <a:prstGeom prst="rect">
            <a:avLst/>
          </a:prstGeom>
        </p:spPr>
      </p:pic>
      <p:grpSp>
        <p:nvGrpSpPr>
          <p:cNvPr id="43" name="Group 42">
            <a:extLst>
              <a:ext uri="{FF2B5EF4-FFF2-40B4-BE49-F238E27FC236}">
                <a16:creationId xmlns:a16="http://schemas.microsoft.com/office/drawing/2014/main" id="{17F1AE55-40AF-4548-9FDE-B845E4F50A76}"/>
              </a:ext>
            </a:extLst>
          </p:cNvPr>
          <p:cNvGrpSpPr/>
          <p:nvPr/>
        </p:nvGrpSpPr>
        <p:grpSpPr>
          <a:xfrm>
            <a:off x="8243151" y="823927"/>
            <a:ext cx="620737" cy="1149955"/>
            <a:chOff x="10097738" y="627420"/>
            <a:chExt cx="505460" cy="777686"/>
          </a:xfrm>
        </p:grpSpPr>
        <p:pic>
          <p:nvPicPr>
            <p:cNvPr id="42" name="Picture 4" descr="Gain Insights for Products &amp; Services">
              <a:extLst>
                <a:ext uri="{FF2B5EF4-FFF2-40B4-BE49-F238E27FC236}">
                  <a16:creationId xmlns:a16="http://schemas.microsoft.com/office/drawing/2014/main" id="{C9164232-05DD-4575-AD06-9F3EE694E4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7738" y="627420"/>
              <a:ext cx="505460" cy="77768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4E3C6D27-45D7-4D62-AE03-94B577C23068}"/>
                </a:ext>
              </a:extLst>
            </p:cNvPr>
            <p:cNvPicPr>
              <a:picLocks noChangeAspect="1"/>
            </p:cNvPicPr>
            <p:nvPr/>
          </p:nvPicPr>
          <p:blipFill>
            <a:blip r:embed="rId8"/>
            <a:stretch>
              <a:fillRect/>
            </a:stretch>
          </p:blipFill>
          <p:spPr>
            <a:xfrm>
              <a:off x="10158223" y="758085"/>
              <a:ext cx="387424" cy="143560"/>
            </a:xfrm>
            <a:prstGeom prst="rect">
              <a:avLst/>
            </a:prstGeom>
          </p:spPr>
        </p:pic>
        <p:pic>
          <p:nvPicPr>
            <p:cNvPr id="40" name="Picture 39">
              <a:extLst>
                <a:ext uri="{FF2B5EF4-FFF2-40B4-BE49-F238E27FC236}">
                  <a16:creationId xmlns:a16="http://schemas.microsoft.com/office/drawing/2014/main" id="{60CBBA02-B8EE-40E5-93A7-F9CF288934EC}"/>
                </a:ext>
              </a:extLst>
            </p:cNvPr>
            <p:cNvPicPr>
              <a:picLocks noChangeAspect="1"/>
            </p:cNvPicPr>
            <p:nvPr/>
          </p:nvPicPr>
          <p:blipFill>
            <a:blip r:embed="rId8"/>
            <a:stretch>
              <a:fillRect/>
            </a:stretch>
          </p:blipFill>
          <p:spPr>
            <a:xfrm>
              <a:off x="10158223" y="898077"/>
              <a:ext cx="387424" cy="153783"/>
            </a:xfrm>
            <a:prstGeom prst="rect">
              <a:avLst/>
            </a:prstGeom>
          </p:spPr>
        </p:pic>
        <p:pic>
          <p:nvPicPr>
            <p:cNvPr id="41" name="Picture 40">
              <a:extLst>
                <a:ext uri="{FF2B5EF4-FFF2-40B4-BE49-F238E27FC236}">
                  <a16:creationId xmlns:a16="http://schemas.microsoft.com/office/drawing/2014/main" id="{B3057C4E-7A94-4F2C-99FB-FD8476ED1BC7}"/>
                </a:ext>
              </a:extLst>
            </p:cNvPr>
            <p:cNvPicPr>
              <a:picLocks noChangeAspect="1"/>
            </p:cNvPicPr>
            <p:nvPr/>
          </p:nvPicPr>
          <p:blipFill>
            <a:blip r:embed="rId9"/>
            <a:stretch>
              <a:fillRect/>
            </a:stretch>
          </p:blipFill>
          <p:spPr>
            <a:xfrm>
              <a:off x="10154249" y="1047419"/>
              <a:ext cx="391398" cy="208997"/>
            </a:xfrm>
            <a:prstGeom prst="rect">
              <a:avLst/>
            </a:prstGeom>
          </p:spPr>
        </p:pic>
      </p:grpSp>
    </p:spTree>
    <p:extLst>
      <p:ext uri="{BB962C8B-B14F-4D97-AF65-F5344CB8AC3E}">
        <p14:creationId xmlns:p14="http://schemas.microsoft.com/office/powerpoint/2010/main" val="387411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7416824" cy="952500"/>
          </a:xfrm>
        </p:spPr>
        <p:txBody>
          <a:bodyPr>
            <a:noAutofit/>
          </a:bodyPr>
          <a:lstStyle/>
          <a:p>
            <a:pPr algn="ctr"/>
            <a:r>
              <a:rPr lang="nb-NO" sz="2400" b="1" dirty="0"/>
              <a:t>Fully automated directly in the sales process and opportunity journey in Salesforce</a:t>
            </a:r>
            <a:endParaRPr lang="en-US" sz="2400" b="1" dirty="0"/>
          </a:p>
        </p:txBody>
      </p:sp>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grpSp>
        <p:nvGrpSpPr>
          <p:cNvPr id="33" name="Group 32">
            <a:extLst>
              <a:ext uri="{FF2B5EF4-FFF2-40B4-BE49-F238E27FC236}">
                <a16:creationId xmlns:a16="http://schemas.microsoft.com/office/drawing/2014/main" id="{B600FBB5-7990-4955-BF2C-A804A4A9CD6E}"/>
              </a:ext>
            </a:extLst>
          </p:cNvPr>
          <p:cNvGrpSpPr/>
          <p:nvPr/>
        </p:nvGrpSpPr>
        <p:grpSpPr>
          <a:xfrm>
            <a:off x="98624" y="1236522"/>
            <a:ext cx="7281979" cy="4541095"/>
            <a:chOff x="803886" y="1243015"/>
            <a:chExt cx="7064127" cy="4356234"/>
          </a:xfrm>
        </p:grpSpPr>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03886" y="1243015"/>
              <a:ext cx="7064127" cy="4356234"/>
            </a:xfrm>
            <a:prstGeom prst="rect">
              <a:avLst/>
            </a:prstGeom>
          </p:spPr>
        </p:pic>
        <p:pic>
          <p:nvPicPr>
            <p:cNvPr id="34" name="Picture 33" descr="sp1.JPG">
              <a:extLst>
                <a:ext uri="{FF2B5EF4-FFF2-40B4-BE49-F238E27FC236}">
                  <a16:creationId xmlns:a16="http://schemas.microsoft.com/office/drawing/2014/main" id="{B29BD923-95AD-4FB7-84C0-4CA09C17D491}"/>
                </a:ext>
              </a:extLst>
            </p:cNvPr>
            <p:cNvPicPr>
              <a:picLocks noChangeAspect="1"/>
            </p:cNvPicPr>
            <p:nvPr/>
          </p:nvPicPr>
          <p:blipFill rotWithShape="1">
            <a:blip r:embed="rId4">
              <a:extLst>
                <a:ext uri="{28A0092B-C50C-407E-A947-70E740481C1C}">
                  <a14:useLocalDpi xmlns:a14="http://schemas.microsoft.com/office/drawing/2010/main" val="0"/>
                </a:ext>
              </a:extLst>
            </a:blip>
            <a:srcRect r="24129"/>
            <a:stretch/>
          </p:blipFill>
          <p:spPr>
            <a:xfrm>
              <a:off x="1781438" y="1633363"/>
              <a:ext cx="5109023" cy="3163765"/>
            </a:xfrm>
            <a:prstGeom prst="rect">
              <a:avLst/>
            </a:prstGeom>
          </p:spPr>
        </p:pic>
      </p:grpSp>
      <p:pic>
        <p:nvPicPr>
          <p:cNvPr id="3" name="Picture 2">
            <a:extLst>
              <a:ext uri="{FF2B5EF4-FFF2-40B4-BE49-F238E27FC236}">
                <a16:creationId xmlns:a16="http://schemas.microsoft.com/office/drawing/2014/main" id="{258144A0-BD56-44FE-B959-6835A5DCDC95}"/>
              </a:ext>
            </a:extLst>
          </p:cNvPr>
          <p:cNvPicPr>
            <a:picLocks noChangeAspect="1"/>
          </p:cNvPicPr>
          <p:nvPr/>
        </p:nvPicPr>
        <p:blipFill>
          <a:blip r:embed="rId5"/>
          <a:stretch>
            <a:fillRect/>
          </a:stretch>
        </p:blipFill>
        <p:spPr>
          <a:xfrm>
            <a:off x="971600" y="1561538"/>
            <a:ext cx="5634324" cy="3600218"/>
          </a:xfrm>
          <a:prstGeom prst="rect">
            <a:avLst/>
          </a:prstGeom>
        </p:spPr>
      </p:pic>
      <p:sp>
        <p:nvSpPr>
          <p:cNvPr id="47" name="Rectangle 46">
            <a:extLst>
              <a:ext uri="{FF2B5EF4-FFF2-40B4-BE49-F238E27FC236}">
                <a16:creationId xmlns:a16="http://schemas.microsoft.com/office/drawing/2014/main" id="{8EE16537-06DC-463A-9112-35D3B9FABAB8}"/>
              </a:ext>
            </a:extLst>
          </p:cNvPr>
          <p:cNvSpPr/>
          <p:nvPr/>
        </p:nvSpPr>
        <p:spPr>
          <a:xfrm>
            <a:off x="6894986" y="1733348"/>
            <a:ext cx="2003003" cy="3118195"/>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srgbClr val="3C8689"/>
                </a:solidFill>
                <a:effectLst/>
                <a:uLnTx/>
                <a:uFillTx/>
              </a:rPr>
              <a:t>Automatically request feedback from the prospects at key changes in the opportunity journey or after sales meetings</a:t>
            </a:r>
          </a:p>
          <a:p>
            <a:pPr marL="0" marR="0" lvl="0" indent="0" defTabSz="914400" eaLnBrk="1" fontAlgn="auto" latinLnBrk="0" hangingPunct="1">
              <a:lnSpc>
                <a:spcPct val="100000"/>
              </a:lnSpc>
              <a:spcBef>
                <a:spcPts val="0"/>
              </a:spcBef>
              <a:spcAft>
                <a:spcPts val="600"/>
              </a:spcAft>
              <a:buClrTx/>
              <a:buSzTx/>
              <a:buFontTx/>
              <a:buNone/>
              <a:tabLst/>
              <a:defRPr/>
            </a:pPr>
            <a:endParaRPr lang="nb-NO" sz="1200" b="1" kern="0" dirty="0">
              <a:solidFill>
                <a:srgbClr val="3C8689"/>
              </a:solidFill>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nb-NO" sz="1200" b="1" i="0" u="none" strike="noStrike" kern="0" cap="none" spc="0" normalizeH="0" baseline="0" noProof="0" dirty="0">
                <a:ln>
                  <a:noFill/>
                </a:ln>
                <a:solidFill>
                  <a:srgbClr val="3C8689"/>
                </a:solidFill>
                <a:effectLst/>
                <a:uLnTx/>
                <a:uFillTx/>
              </a:rPr>
              <a:t>Request feedback with the push of one button </a:t>
            </a:r>
            <a:endParaRPr kumimoji="0" lang="en-US" sz="1200" b="1" i="0" u="none" strike="noStrike" kern="0" cap="none" spc="0" normalizeH="0" baseline="0" noProof="0" dirty="0">
              <a:ln>
                <a:noFill/>
              </a:ln>
              <a:solidFill>
                <a:srgbClr val="3C8689"/>
              </a:solidFill>
              <a:effectLst/>
              <a:uLnTx/>
              <a:uFillTx/>
            </a:endParaRPr>
          </a:p>
          <a:p>
            <a:pPr marL="0" marR="0" lvl="0" indent="0" defTabSz="914400" eaLnBrk="1" fontAlgn="auto" latinLnBrk="0" hangingPunct="1">
              <a:lnSpc>
                <a:spcPct val="100000"/>
              </a:lnSpc>
              <a:spcBef>
                <a:spcPts val="0"/>
              </a:spcBef>
              <a:spcAft>
                <a:spcPts val="600"/>
              </a:spcAft>
              <a:buClrTx/>
              <a:buSzTx/>
              <a:buFontTx/>
              <a:buNone/>
              <a:tabLst/>
              <a:defRPr/>
            </a:pPr>
            <a:r>
              <a:rPr lang="nb-NO" sz="1200" b="1" kern="0" dirty="0">
                <a:solidFill>
                  <a:srgbClr val="3C8689"/>
                </a:solidFill>
              </a:rPr>
              <a:t>...or...</a:t>
            </a:r>
            <a:endParaRPr lang="en-US" sz="1200" b="1" kern="0" dirty="0">
              <a:solidFill>
                <a:srgbClr val="3C8689"/>
              </a:solidFill>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srgbClr val="3C8689"/>
                </a:solidFill>
                <a:effectLst/>
                <a:uLnTx/>
                <a:uFillTx/>
              </a:rPr>
              <a:t>Salespulse can trigger a survey automatically based on changes to any of these fields </a:t>
            </a:r>
            <a:endParaRPr kumimoji="0" lang="nb-NO" sz="1200" b="1" i="0" u="none" strike="noStrike" kern="0" cap="none" spc="0" normalizeH="0" baseline="0" noProof="0" dirty="0">
              <a:ln>
                <a:noFill/>
              </a:ln>
              <a:solidFill>
                <a:srgbClr val="3C8689"/>
              </a:solidFill>
              <a:effectLst/>
              <a:uLnTx/>
              <a:uFillTx/>
            </a:endParaRPr>
          </a:p>
        </p:txBody>
      </p:sp>
      <p:pic>
        <p:nvPicPr>
          <p:cNvPr id="13" name="Picture 12">
            <a:extLst>
              <a:ext uri="{FF2B5EF4-FFF2-40B4-BE49-F238E27FC236}">
                <a16:creationId xmlns:a16="http://schemas.microsoft.com/office/drawing/2014/main" id="{FCC9BBFF-506A-46A5-B703-AE93C4634681}"/>
              </a:ext>
            </a:extLst>
          </p:cNvPr>
          <p:cNvPicPr>
            <a:picLocks noChangeAspect="1"/>
          </p:cNvPicPr>
          <p:nvPr/>
        </p:nvPicPr>
        <p:blipFill>
          <a:blip r:embed="rId6"/>
          <a:stretch>
            <a:fillRect/>
          </a:stretch>
        </p:blipFill>
        <p:spPr>
          <a:xfrm>
            <a:off x="467544" y="697260"/>
            <a:ext cx="432048" cy="421424"/>
          </a:xfrm>
          <a:prstGeom prst="rect">
            <a:avLst/>
          </a:prstGeom>
        </p:spPr>
      </p:pic>
      <p:sp>
        <p:nvSpPr>
          <p:cNvPr id="4" name="TextBox 3">
            <a:extLst>
              <a:ext uri="{FF2B5EF4-FFF2-40B4-BE49-F238E27FC236}">
                <a16:creationId xmlns:a16="http://schemas.microsoft.com/office/drawing/2014/main" id="{C0AC27FF-D7A9-477D-BF79-F1F10CE61791}"/>
              </a:ext>
            </a:extLst>
          </p:cNvPr>
          <p:cNvSpPr txBox="1"/>
          <p:nvPr/>
        </p:nvSpPr>
        <p:spPr>
          <a:xfrm rot="20723544">
            <a:off x="155898" y="4586317"/>
            <a:ext cx="1580081" cy="507831"/>
          </a:xfrm>
          <a:prstGeom prst="rect">
            <a:avLst/>
          </a:prstGeom>
          <a:solidFill>
            <a:schemeClr val="bg1"/>
          </a:solidFill>
          <a:ln w="6350">
            <a:solidFill>
              <a:schemeClr val="tx1"/>
            </a:solidFill>
          </a:ln>
        </p:spPr>
        <p:txBody>
          <a:bodyPr wrap="square" rtlCol="0">
            <a:spAutoFit/>
          </a:bodyPr>
          <a:lstStyle/>
          <a:p>
            <a:pPr algn="ctr"/>
            <a:r>
              <a:rPr lang="nb-NO" sz="900" b="1" dirty="0"/>
              <a:t>ALL FUNCTIONALITY AVAILABLE IN CLASSIC AND LIGHTNING</a:t>
            </a:r>
            <a:endParaRPr lang="en-US" sz="900" b="1" dirty="0"/>
          </a:p>
        </p:txBody>
      </p:sp>
      <p:grpSp>
        <p:nvGrpSpPr>
          <p:cNvPr id="11" name="Group 10">
            <a:extLst>
              <a:ext uri="{FF2B5EF4-FFF2-40B4-BE49-F238E27FC236}">
                <a16:creationId xmlns:a16="http://schemas.microsoft.com/office/drawing/2014/main" id="{999938C5-0EAF-415E-AE6D-3FD732255BB5}"/>
              </a:ext>
            </a:extLst>
          </p:cNvPr>
          <p:cNvGrpSpPr/>
          <p:nvPr/>
        </p:nvGrpSpPr>
        <p:grpSpPr>
          <a:xfrm>
            <a:off x="4139952" y="1528566"/>
            <a:ext cx="1771596" cy="1452954"/>
            <a:chOff x="5652120" y="900490"/>
            <a:chExt cx="1771596" cy="1452954"/>
          </a:xfrm>
        </p:grpSpPr>
        <p:pic>
          <p:nvPicPr>
            <p:cNvPr id="12" name="Picture 11">
              <a:extLst>
                <a:ext uri="{FF2B5EF4-FFF2-40B4-BE49-F238E27FC236}">
                  <a16:creationId xmlns:a16="http://schemas.microsoft.com/office/drawing/2014/main" id="{80A51D1D-E598-4833-92B8-4E55EF84EAE2}"/>
                </a:ext>
              </a:extLst>
            </p:cNvPr>
            <p:cNvPicPr>
              <a:picLocks noChangeAspect="1"/>
            </p:cNvPicPr>
            <p:nvPr/>
          </p:nvPicPr>
          <p:blipFill rotWithShape="1">
            <a:blip r:embed="rId7"/>
            <a:srcRect l="59850" t="10974" r="21249" b="61677"/>
            <a:stretch/>
          </p:blipFill>
          <p:spPr>
            <a:xfrm>
              <a:off x="5652120" y="913284"/>
              <a:ext cx="1728192" cy="1440160"/>
            </a:xfrm>
            <a:prstGeom prst="ellipse">
              <a:avLst/>
            </a:prstGeom>
          </p:spPr>
        </p:pic>
        <p:sp>
          <p:nvSpPr>
            <p:cNvPr id="14" name="Oval 13">
              <a:extLst>
                <a:ext uri="{FF2B5EF4-FFF2-40B4-BE49-F238E27FC236}">
                  <a16:creationId xmlns:a16="http://schemas.microsoft.com/office/drawing/2014/main" id="{3522DBF3-8121-4A73-84D0-C01E81BCAAAD}"/>
                </a:ext>
              </a:extLst>
            </p:cNvPr>
            <p:cNvSpPr/>
            <p:nvPr/>
          </p:nvSpPr>
          <p:spPr>
            <a:xfrm>
              <a:off x="5695524" y="900490"/>
              <a:ext cx="1728192" cy="1440160"/>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7E1CAA2F-F16F-42B0-BEEE-255BDE5ED4FA}"/>
              </a:ext>
            </a:extLst>
          </p:cNvPr>
          <p:cNvGrpSpPr/>
          <p:nvPr/>
        </p:nvGrpSpPr>
        <p:grpSpPr>
          <a:xfrm>
            <a:off x="4286628" y="3329964"/>
            <a:ext cx="2570187" cy="2130628"/>
            <a:chOff x="6030634" y="3472347"/>
            <a:chExt cx="2880320" cy="2135242"/>
          </a:xfrm>
        </p:grpSpPr>
        <p:pic>
          <p:nvPicPr>
            <p:cNvPr id="16" name="Picture 15">
              <a:extLst>
                <a:ext uri="{FF2B5EF4-FFF2-40B4-BE49-F238E27FC236}">
                  <a16:creationId xmlns:a16="http://schemas.microsoft.com/office/drawing/2014/main" id="{095CB74A-625B-405B-9714-D97910C76E1F}"/>
                </a:ext>
              </a:extLst>
            </p:cNvPr>
            <p:cNvPicPr>
              <a:picLocks noChangeAspect="1"/>
            </p:cNvPicPr>
            <p:nvPr/>
          </p:nvPicPr>
          <p:blipFill rotWithShape="1">
            <a:blip r:embed="rId8"/>
            <a:srcRect l="63990" t="62307" r="4510" b="-2104"/>
            <a:stretch/>
          </p:blipFill>
          <p:spPr>
            <a:xfrm>
              <a:off x="6030634" y="3511931"/>
              <a:ext cx="2880320" cy="2095658"/>
            </a:xfrm>
            <a:prstGeom prst="ellipse">
              <a:avLst/>
            </a:prstGeom>
          </p:spPr>
        </p:pic>
        <p:sp>
          <p:nvSpPr>
            <p:cNvPr id="17" name="Oval 16">
              <a:extLst>
                <a:ext uri="{FF2B5EF4-FFF2-40B4-BE49-F238E27FC236}">
                  <a16:creationId xmlns:a16="http://schemas.microsoft.com/office/drawing/2014/main" id="{FACFC760-6806-4496-BE07-8EF85E44BEA9}"/>
                </a:ext>
              </a:extLst>
            </p:cNvPr>
            <p:cNvSpPr/>
            <p:nvPr/>
          </p:nvSpPr>
          <p:spPr>
            <a:xfrm>
              <a:off x="6030634" y="3472347"/>
              <a:ext cx="2880320" cy="2128883"/>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53009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7560840" cy="952500"/>
          </a:xfrm>
        </p:spPr>
        <p:txBody>
          <a:bodyPr>
            <a:noAutofit/>
          </a:bodyPr>
          <a:lstStyle/>
          <a:p>
            <a:pPr algn="ctr"/>
            <a:r>
              <a:rPr lang="nb-NO" sz="2400" b="1" dirty="0"/>
              <a:t>Request feedback from prospects immidatly after your meeting to get their reactions and sentiment </a:t>
            </a:r>
            <a:endParaRPr lang="en-US" sz="2400" b="1" dirty="0"/>
          </a:p>
        </p:txBody>
      </p:sp>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8624" y="1261363"/>
            <a:ext cx="7353696" cy="4541095"/>
          </a:xfrm>
          <a:prstGeom prst="rect">
            <a:avLst/>
          </a:prstGeom>
        </p:spPr>
      </p:pic>
      <p:pic>
        <p:nvPicPr>
          <p:cNvPr id="13" name="Picture 12">
            <a:extLst>
              <a:ext uri="{FF2B5EF4-FFF2-40B4-BE49-F238E27FC236}">
                <a16:creationId xmlns:a16="http://schemas.microsoft.com/office/drawing/2014/main" id="{FCC9BBFF-506A-46A5-B703-AE93C4634681}"/>
              </a:ext>
            </a:extLst>
          </p:cNvPr>
          <p:cNvPicPr>
            <a:picLocks noChangeAspect="1"/>
          </p:cNvPicPr>
          <p:nvPr/>
        </p:nvPicPr>
        <p:blipFill>
          <a:blip r:embed="rId4"/>
          <a:stretch>
            <a:fillRect/>
          </a:stretch>
        </p:blipFill>
        <p:spPr>
          <a:xfrm>
            <a:off x="467544" y="697260"/>
            <a:ext cx="432048" cy="421424"/>
          </a:xfrm>
          <a:prstGeom prst="rect">
            <a:avLst/>
          </a:prstGeom>
        </p:spPr>
      </p:pic>
      <p:sp>
        <p:nvSpPr>
          <p:cNvPr id="17" name="Rectangle 16">
            <a:extLst>
              <a:ext uri="{FF2B5EF4-FFF2-40B4-BE49-F238E27FC236}">
                <a16:creationId xmlns:a16="http://schemas.microsoft.com/office/drawing/2014/main" id="{E3D0D0F2-493C-4A50-80A8-ED45BB9CF3A5}"/>
              </a:ext>
            </a:extLst>
          </p:cNvPr>
          <p:cNvSpPr/>
          <p:nvPr/>
        </p:nvSpPr>
        <p:spPr>
          <a:xfrm>
            <a:off x="6961485" y="1806097"/>
            <a:ext cx="2003003" cy="2922660"/>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marL="171450" marR="0" lvl="0" indent="-17145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nb-NO" sz="1200" b="1" kern="0" dirty="0">
                <a:solidFill>
                  <a:srgbClr val="3C8689"/>
                </a:solidFill>
              </a:rPr>
              <a:t>Request feedback based on what kind of meeting you had with the customer</a:t>
            </a:r>
          </a:p>
          <a:p>
            <a:pPr marL="171450" marR="0" lvl="0" indent="-17145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kumimoji="0" lang="nb-NO" sz="1200" b="1" i="0" u="none" strike="noStrike" kern="0" cap="none" spc="0" normalizeH="0" baseline="0" noProof="0" dirty="0">
              <a:ln>
                <a:noFill/>
              </a:ln>
              <a:solidFill>
                <a:srgbClr val="3C8689"/>
              </a:solidFill>
              <a:effectLst/>
              <a:uLnTx/>
              <a:uFillTx/>
            </a:endParaRPr>
          </a:p>
          <a:p>
            <a:pPr marL="171450" marR="0" lvl="0" indent="-17145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nb-NO" sz="1200" b="1" kern="0" dirty="0">
                <a:solidFill>
                  <a:srgbClr val="3C8689"/>
                </a:solidFill>
              </a:rPr>
              <a:t>Ask different questions at different stages of your sales cycle or depending on what kind of meeting it was</a:t>
            </a:r>
            <a:endParaRPr kumimoji="0" lang="en-US" sz="1200" b="1" i="0" u="none" strike="noStrike" kern="0" cap="none" spc="0" normalizeH="0" baseline="0" noProof="0" dirty="0">
              <a:ln>
                <a:noFill/>
              </a:ln>
              <a:solidFill>
                <a:srgbClr val="3C8689"/>
              </a:solidFill>
              <a:effectLst/>
              <a:uLnTx/>
              <a:uFillTx/>
            </a:endParaRPr>
          </a:p>
        </p:txBody>
      </p:sp>
      <p:pic>
        <p:nvPicPr>
          <p:cNvPr id="9" name="Picture 8">
            <a:extLst>
              <a:ext uri="{FF2B5EF4-FFF2-40B4-BE49-F238E27FC236}">
                <a16:creationId xmlns:a16="http://schemas.microsoft.com/office/drawing/2014/main" id="{94324801-4B98-4639-9C93-E56793B59DD9}"/>
              </a:ext>
            </a:extLst>
          </p:cNvPr>
          <p:cNvPicPr>
            <a:picLocks noChangeAspect="1"/>
          </p:cNvPicPr>
          <p:nvPr/>
        </p:nvPicPr>
        <p:blipFill>
          <a:blip r:embed="rId5"/>
          <a:stretch>
            <a:fillRect/>
          </a:stretch>
        </p:blipFill>
        <p:spPr>
          <a:xfrm>
            <a:off x="1043608" y="1633364"/>
            <a:ext cx="5575488" cy="3528392"/>
          </a:xfrm>
          <a:prstGeom prst="rect">
            <a:avLst/>
          </a:prstGeom>
        </p:spPr>
      </p:pic>
    </p:spTree>
    <p:extLst>
      <p:ext uri="{BB962C8B-B14F-4D97-AF65-F5344CB8AC3E}">
        <p14:creationId xmlns:p14="http://schemas.microsoft.com/office/powerpoint/2010/main" val="1118930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sp>
        <p:nvSpPr>
          <p:cNvPr id="17" name="Rectangle 16">
            <a:extLst>
              <a:ext uri="{FF2B5EF4-FFF2-40B4-BE49-F238E27FC236}">
                <a16:creationId xmlns:a16="http://schemas.microsoft.com/office/drawing/2014/main" id="{E3D0D0F2-493C-4A50-80A8-ED45BB9CF3A5}"/>
              </a:ext>
            </a:extLst>
          </p:cNvPr>
          <p:cNvSpPr/>
          <p:nvPr/>
        </p:nvSpPr>
        <p:spPr>
          <a:xfrm>
            <a:off x="6961485" y="1806097"/>
            <a:ext cx="2003003" cy="2922660"/>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marL="171450" marR="0" lvl="0" indent="-17145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nb-NO" sz="1200" b="1" kern="0" dirty="0">
                <a:solidFill>
                  <a:srgbClr val="3C8689"/>
                </a:solidFill>
              </a:rPr>
              <a:t>Request feedback based on what kind of meeting you had with the customer</a:t>
            </a:r>
          </a:p>
          <a:p>
            <a:pPr marL="171450" marR="0" lvl="0" indent="-17145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kumimoji="0" lang="nb-NO" sz="1200" b="1" i="0" u="none" strike="noStrike" kern="0" cap="none" spc="0" normalizeH="0" baseline="0" noProof="0" dirty="0">
              <a:ln>
                <a:noFill/>
              </a:ln>
              <a:solidFill>
                <a:srgbClr val="3C8689"/>
              </a:solidFill>
              <a:effectLst/>
              <a:uLnTx/>
              <a:uFillTx/>
            </a:endParaRPr>
          </a:p>
          <a:p>
            <a:pPr marL="171450" marR="0" lvl="0" indent="-17145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nb-NO" sz="1200" b="1" kern="0" dirty="0">
                <a:solidFill>
                  <a:srgbClr val="3C8689"/>
                </a:solidFill>
              </a:rPr>
              <a:t>Ask different questions at different stages of your sales cycle</a:t>
            </a:r>
            <a:endParaRPr kumimoji="0" lang="en-US" sz="1200" b="1" i="0" u="none" strike="noStrike" kern="0" cap="none" spc="0" normalizeH="0" baseline="0" noProof="0" dirty="0">
              <a:ln>
                <a:noFill/>
              </a:ln>
              <a:solidFill>
                <a:srgbClr val="3C8689"/>
              </a:solidFill>
              <a:effectLst/>
              <a:uLnTx/>
              <a:uFillTx/>
            </a:endParaRPr>
          </a:p>
        </p:txBody>
      </p:sp>
      <p:grpSp>
        <p:nvGrpSpPr>
          <p:cNvPr id="2" name="Group 1">
            <a:extLst>
              <a:ext uri="{FF2B5EF4-FFF2-40B4-BE49-F238E27FC236}">
                <a16:creationId xmlns:a16="http://schemas.microsoft.com/office/drawing/2014/main" id="{5A33F7B9-6FCB-4B2A-B15A-3AB2A6DD7EF0}"/>
              </a:ext>
            </a:extLst>
          </p:cNvPr>
          <p:cNvGrpSpPr/>
          <p:nvPr/>
        </p:nvGrpSpPr>
        <p:grpSpPr>
          <a:xfrm>
            <a:off x="323528" y="1295615"/>
            <a:ext cx="6561608" cy="3861919"/>
            <a:chOff x="98624" y="1261363"/>
            <a:chExt cx="7353696" cy="4541095"/>
          </a:xfrm>
        </p:grpSpPr>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8624" y="1261363"/>
              <a:ext cx="7353696" cy="4541095"/>
            </a:xfrm>
            <a:prstGeom prst="rect">
              <a:avLst/>
            </a:prstGeom>
          </p:spPr>
        </p:pic>
        <p:pic>
          <p:nvPicPr>
            <p:cNvPr id="9" name="Picture 8">
              <a:extLst>
                <a:ext uri="{FF2B5EF4-FFF2-40B4-BE49-F238E27FC236}">
                  <a16:creationId xmlns:a16="http://schemas.microsoft.com/office/drawing/2014/main" id="{94324801-4B98-4639-9C93-E56793B59DD9}"/>
                </a:ext>
              </a:extLst>
            </p:cNvPr>
            <p:cNvPicPr>
              <a:picLocks noChangeAspect="1"/>
            </p:cNvPicPr>
            <p:nvPr/>
          </p:nvPicPr>
          <p:blipFill>
            <a:blip r:embed="rId4"/>
            <a:stretch>
              <a:fillRect/>
            </a:stretch>
          </p:blipFill>
          <p:spPr>
            <a:xfrm>
              <a:off x="1043608" y="1633364"/>
              <a:ext cx="5575488" cy="3528392"/>
            </a:xfrm>
            <a:prstGeom prst="rect">
              <a:avLst/>
            </a:prstGeom>
          </p:spPr>
        </p:pic>
      </p:grpSp>
      <p:sp>
        <p:nvSpPr>
          <p:cNvPr id="8" name="Rectangle 7">
            <a:extLst>
              <a:ext uri="{FF2B5EF4-FFF2-40B4-BE49-F238E27FC236}">
                <a16:creationId xmlns:a16="http://schemas.microsoft.com/office/drawing/2014/main" id="{F6853728-FF4C-4BC3-A045-6820B6F0ED9E}"/>
              </a:ext>
            </a:extLst>
          </p:cNvPr>
          <p:cNvSpPr/>
          <p:nvPr/>
        </p:nvSpPr>
        <p:spPr>
          <a:xfrm>
            <a:off x="-119509" y="-495811"/>
            <a:ext cx="9433048" cy="1532605"/>
          </a:xfrm>
          <a:prstGeom prst="rect">
            <a:avLst/>
          </a:prstGeom>
          <a:solidFill>
            <a:srgbClr val="FF876C"/>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0" name="Title 46">
            <a:extLst>
              <a:ext uri="{FF2B5EF4-FFF2-40B4-BE49-F238E27FC236}">
                <a16:creationId xmlns:a16="http://schemas.microsoft.com/office/drawing/2014/main" id="{06208FAC-74C4-4FF9-8A52-C13F7A3C42A7}"/>
              </a:ext>
            </a:extLst>
          </p:cNvPr>
          <p:cNvSpPr txBox="1">
            <a:spLocks/>
          </p:cNvSpPr>
          <p:nvPr/>
        </p:nvSpPr>
        <p:spPr>
          <a:xfrm>
            <a:off x="-1764704" y="-163381"/>
            <a:ext cx="12601400" cy="936940"/>
          </a:xfrm>
          <a:prstGeom prst="rect">
            <a:avLst/>
          </a:prstGeom>
          <a:noFill/>
        </p:spPr>
        <p:txBody>
          <a:bodyPr vert="horz" lIns="91440" tIns="45720" rIns="91440" bIns="45720" rtlCol="0" anchor="ctr">
            <a:noAutofit/>
          </a:bodyPr>
          <a:lstStyle>
            <a:lvl1pPr algn="l" defTabSz="411476" rtl="0" eaLnBrk="1" latinLnBrk="0" hangingPunct="1">
              <a:lnSpc>
                <a:spcPts val="2250"/>
              </a:lnSpc>
              <a:spcBef>
                <a:spcPct val="0"/>
              </a:spcBef>
              <a:buNone/>
              <a:defRPr sz="2160" kern="1200">
                <a:solidFill>
                  <a:schemeClr val="tx1"/>
                </a:solidFill>
                <a:latin typeface="Gotham Medium"/>
                <a:ea typeface="+mj-ea"/>
                <a:cs typeface="+mj-cs"/>
              </a:defRPr>
            </a:lvl1pPr>
          </a:lstStyle>
          <a:p>
            <a:pPr lvl="0" algn="ctr"/>
            <a:r>
              <a:rPr lang="en-US" sz="3200" b="1" dirty="0">
                <a:solidFill>
                  <a:schemeClr val="bg1"/>
                </a:solidFill>
              </a:rPr>
              <a:t>ANALYZE PROSPECTS REACTIONS AND</a:t>
            </a:r>
          </a:p>
          <a:p>
            <a:pPr lvl="0" algn="ctr"/>
            <a:r>
              <a:rPr lang="en-US" sz="3200" b="1" dirty="0">
                <a:solidFill>
                  <a:schemeClr val="bg1"/>
                </a:solidFill>
              </a:rPr>
              <a:t> </a:t>
            </a:r>
          </a:p>
          <a:p>
            <a:pPr lvl="0" algn="ctr"/>
            <a:r>
              <a:rPr lang="en-US" sz="3200" b="1" dirty="0">
                <a:solidFill>
                  <a:schemeClr val="bg1"/>
                </a:solidFill>
              </a:rPr>
              <a:t>SENTIMENTS IMMEDIATELY AFTER YOUR MEETINGS   </a:t>
            </a:r>
          </a:p>
        </p:txBody>
      </p:sp>
      <p:sp>
        <p:nvSpPr>
          <p:cNvPr id="11" name="Rectangle 10">
            <a:extLst>
              <a:ext uri="{FF2B5EF4-FFF2-40B4-BE49-F238E27FC236}">
                <a16:creationId xmlns:a16="http://schemas.microsoft.com/office/drawing/2014/main" id="{CCC2364F-7D46-4173-B94F-F4952A6DBD8B}"/>
              </a:ext>
            </a:extLst>
          </p:cNvPr>
          <p:cNvSpPr/>
          <p:nvPr/>
        </p:nvSpPr>
        <p:spPr>
          <a:xfrm>
            <a:off x="-119509" y="5231143"/>
            <a:ext cx="9433048" cy="1532605"/>
          </a:xfrm>
          <a:prstGeom prst="rect">
            <a:avLst/>
          </a:prstGeom>
          <a:solidFill>
            <a:srgbClr val="FF876C"/>
          </a:solidFill>
          <a:ln w="12700" cap="flat" cmpd="sng" algn="ctr">
            <a:noFill/>
            <a:prstDash val="solid"/>
          </a:ln>
          <a:effectLst/>
        </p:spPr>
        <p:txBody>
          <a:bodyPr rtlCol="0" anchor="ctr"/>
          <a:lstStyle/>
          <a:p>
            <a:pPr lvl="0" algn="ctr" defTabSz="914400"/>
            <a:r>
              <a:rPr lang="en-US" sz="2000" b="1" dirty="0">
                <a:solidFill>
                  <a:schemeClr val="bg1"/>
                </a:solidFill>
              </a:rPr>
              <a:t>DETECT MISSING INFORMATION AND MISUNDERSTANDINGS</a:t>
            </a:r>
          </a:p>
          <a:p>
            <a:pPr lvl="0" algn="ctr" defTabSz="914400"/>
            <a:r>
              <a:rPr lang="en-US" sz="2000" b="1" dirty="0">
                <a:solidFill>
                  <a:schemeClr val="bg1"/>
                </a:solidFill>
              </a:rPr>
              <a:t>AND ADRESS THEM IMMEDIATELY</a:t>
            </a:r>
            <a:endParaRPr kumimoji="0" lang="en-US" sz="2000" b="0" i="0" u="none" strike="noStrike" kern="0" cap="none" spc="0" normalizeH="0" baseline="0" noProof="0" dirty="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3692F199-A283-4865-B579-6C3588EC8187}"/>
              </a:ext>
            </a:extLst>
          </p:cNvPr>
          <p:cNvSpPr txBox="1"/>
          <p:nvPr/>
        </p:nvSpPr>
        <p:spPr>
          <a:xfrm>
            <a:off x="8646350" y="-300224"/>
            <a:ext cx="276038" cy="307777"/>
          </a:xfrm>
          <a:prstGeom prst="rect">
            <a:avLst/>
          </a:prstGeom>
          <a:noFill/>
        </p:spPr>
        <p:txBody>
          <a:bodyPr wrap="none" rtlCol="0">
            <a:spAutoFit/>
          </a:bodyPr>
          <a:lstStyle/>
          <a:p>
            <a:r>
              <a:rPr lang="nb-NO" sz="1400" b="1" dirty="0">
                <a:solidFill>
                  <a:prstClr val="white"/>
                </a:solidFill>
                <a:latin typeface="Gotham Medium"/>
              </a:rPr>
              <a:t>5</a:t>
            </a:r>
            <a:endParaRPr lang="en-US" sz="1400" b="1" dirty="0" err="1">
              <a:solidFill>
                <a:prstClr val="white"/>
              </a:solidFill>
              <a:latin typeface="Gotham Medium"/>
            </a:endParaRPr>
          </a:p>
        </p:txBody>
      </p:sp>
      <p:sp>
        <p:nvSpPr>
          <p:cNvPr id="14" name="Oval 13">
            <a:extLst>
              <a:ext uri="{FF2B5EF4-FFF2-40B4-BE49-F238E27FC236}">
                <a16:creationId xmlns:a16="http://schemas.microsoft.com/office/drawing/2014/main" id="{B90B3066-08B4-4D11-A023-D68AFD29DBF0}"/>
              </a:ext>
            </a:extLst>
          </p:cNvPr>
          <p:cNvSpPr/>
          <p:nvPr/>
        </p:nvSpPr>
        <p:spPr>
          <a:xfrm>
            <a:off x="8606347" y="-328767"/>
            <a:ext cx="358142" cy="364865"/>
          </a:xfrm>
          <a:prstGeom prst="ellipse">
            <a:avLst/>
          </a:prstGeom>
          <a:noFill/>
          <a:ln w="285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B750714-7B61-43E0-8C94-1EC978DE321E}"/>
              </a:ext>
            </a:extLst>
          </p:cNvPr>
          <p:cNvPicPr>
            <a:picLocks noChangeAspect="1"/>
          </p:cNvPicPr>
          <p:nvPr/>
        </p:nvPicPr>
        <p:blipFill>
          <a:blip r:embed="rId5"/>
          <a:stretch>
            <a:fillRect/>
          </a:stretch>
        </p:blipFill>
        <p:spPr>
          <a:xfrm>
            <a:off x="179512" y="5357807"/>
            <a:ext cx="1136415" cy="287134"/>
          </a:xfrm>
          <a:prstGeom prst="rect">
            <a:avLst/>
          </a:prstGeom>
        </p:spPr>
      </p:pic>
    </p:spTree>
    <p:extLst>
      <p:ext uri="{BB962C8B-B14F-4D97-AF65-F5344CB8AC3E}">
        <p14:creationId xmlns:p14="http://schemas.microsoft.com/office/powerpoint/2010/main" val="3658462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sp>
        <p:nvSpPr>
          <p:cNvPr id="47" name="Rectangle 46">
            <a:extLst>
              <a:ext uri="{FF2B5EF4-FFF2-40B4-BE49-F238E27FC236}">
                <a16:creationId xmlns:a16="http://schemas.microsoft.com/office/drawing/2014/main" id="{8EE16537-06DC-463A-9112-35D3B9FABAB8}"/>
              </a:ext>
            </a:extLst>
          </p:cNvPr>
          <p:cNvSpPr/>
          <p:nvPr/>
        </p:nvSpPr>
        <p:spPr>
          <a:xfrm>
            <a:off x="6923403" y="1565303"/>
            <a:ext cx="2003003" cy="2999961"/>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marL="171450" indent="-171450" defTabSz="914400">
              <a:spcAft>
                <a:spcPts val="600"/>
              </a:spcAft>
              <a:buFont typeface="Wingdings" panose="05000000000000000000" pitchFamily="2" charset="2"/>
              <a:buChar char="§"/>
              <a:defRPr/>
            </a:pPr>
            <a:r>
              <a:rPr lang="en-US" sz="1200" b="1" kern="0" dirty="0">
                <a:solidFill>
                  <a:srgbClr val="3C8689"/>
                </a:solidFill>
              </a:rPr>
              <a:t>Detect shortcomings with the prospect immediately and reconnect</a:t>
            </a:r>
          </a:p>
          <a:p>
            <a:pPr marL="171450" indent="-171450" defTabSz="914400">
              <a:spcAft>
                <a:spcPts val="600"/>
              </a:spcAft>
              <a:buFont typeface="Wingdings" panose="05000000000000000000" pitchFamily="2" charset="2"/>
              <a:buChar char="§"/>
              <a:defRPr/>
            </a:pPr>
            <a:endParaRPr lang="en-US" sz="1200" b="1" kern="0" dirty="0">
              <a:solidFill>
                <a:srgbClr val="3C8689"/>
              </a:solidFill>
            </a:endParaRPr>
          </a:p>
          <a:p>
            <a:pPr marL="171450" indent="-171450" defTabSz="914400">
              <a:spcAft>
                <a:spcPts val="600"/>
              </a:spcAft>
              <a:buFont typeface="Wingdings" panose="05000000000000000000" pitchFamily="2" charset="2"/>
              <a:buChar char="§"/>
              <a:defRPr/>
            </a:pPr>
            <a:r>
              <a:rPr lang="en-US" sz="1200" b="1" kern="0" dirty="0">
                <a:solidFill>
                  <a:srgbClr val="3C8689"/>
                </a:solidFill>
              </a:rPr>
              <a:t>Sales reps can better understand their strengths and weaknesses as perceived by their prospects and customers</a:t>
            </a:r>
          </a:p>
        </p:txBody>
      </p:sp>
      <p:grpSp>
        <p:nvGrpSpPr>
          <p:cNvPr id="3" name="Group 2">
            <a:extLst>
              <a:ext uri="{FF2B5EF4-FFF2-40B4-BE49-F238E27FC236}">
                <a16:creationId xmlns:a16="http://schemas.microsoft.com/office/drawing/2014/main" id="{C5DF7F4D-C4AB-4B2E-9A56-9E047135A0BF}"/>
              </a:ext>
            </a:extLst>
          </p:cNvPr>
          <p:cNvGrpSpPr/>
          <p:nvPr/>
        </p:nvGrpSpPr>
        <p:grpSpPr>
          <a:xfrm>
            <a:off x="323528" y="1223341"/>
            <a:ext cx="6544597" cy="3970226"/>
            <a:chOff x="115635" y="1057300"/>
            <a:chExt cx="7353696" cy="4541095"/>
          </a:xfrm>
        </p:grpSpPr>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5635" y="1057300"/>
              <a:ext cx="7353696" cy="4541095"/>
            </a:xfrm>
            <a:prstGeom prst="rect">
              <a:avLst/>
            </a:prstGeom>
          </p:spPr>
        </p:pic>
        <p:pic>
          <p:nvPicPr>
            <p:cNvPr id="4" name="Picture 3">
              <a:extLst>
                <a:ext uri="{FF2B5EF4-FFF2-40B4-BE49-F238E27FC236}">
                  <a16:creationId xmlns:a16="http://schemas.microsoft.com/office/drawing/2014/main" id="{87BA39B4-D10E-4032-9B2C-F99C12B2727B}"/>
                </a:ext>
              </a:extLst>
            </p:cNvPr>
            <p:cNvPicPr>
              <a:picLocks noChangeAspect="1"/>
            </p:cNvPicPr>
            <p:nvPr/>
          </p:nvPicPr>
          <p:blipFill>
            <a:blip r:embed="rId4"/>
            <a:stretch>
              <a:fillRect/>
            </a:stretch>
          </p:blipFill>
          <p:spPr>
            <a:xfrm>
              <a:off x="1189212" y="1448432"/>
              <a:ext cx="5327003" cy="3431318"/>
            </a:xfrm>
            <a:prstGeom prst="rect">
              <a:avLst/>
            </a:prstGeom>
          </p:spPr>
        </p:pic>
        <p:pic>
          <p:nvPicPr>
            <p:cNvPr id="5" name="Picture 4">
              <a:extLst>
                <a:ext uri="{FF2B5EF4-FFF2-40B4-BE49-F238E27FC236}">
                  <a16:creationId xmlns:a16="http://schemas.microsoft.com/office/drawing/2014/main" id="{FEF6274E-13FA-480F-8C1E-4FD97DEA07C1}"/>
                </a:ext>
              </a:extLst>
            </p:cNvPr>
            <p:cNvPicPr>
              <a:picLocks noChangeAspect="1"/>
            </p:cNvPicPr>
            <p:nvPr/>
          </p:nvPicPr>
          <p:blipFill>
            <a:blip r:embed="rId5"/>
            <a:stretch>
              <a:fillRect/>
            </a:stretch>
          </p:blipFill>
          <p:spPr>
            <a:xfrm>
              <a:off x="3563888" y="1628169"/>
              <a:ext cx="2816335" cy="3057489"/>
            </a:xfrm>
            <a:prstGeom prst="rect">
              <a:avLst/>
            </a:prstGeom>
          </p:spPr>
        </p:pic>
      </p:grpSp>
      <p:sp>
        <p:nvSpPr>
          <p:cNvPr id="9" name="Rectangle 8">
            <a:extLst>
              <a:ext uri="{FF2B5EF4-FFF2-40B4-BE49-F238E27FC236}">
                <a16:creationId xmlns:a16="http://schemas.microsoft.com/office/drawing/2014/main" id="{A6A018AF-C09C-45A8-A0AB-94071F6B16EB}"/>
              </a:ext>
            </a:extLst>
          </p:cNvPr>
          <p:cNvSpPr/>
          <p:nvPr/>
        </p:nvSpPr>
        <p:spPr>
          <a:xfrm>
            <a:off x="-119509" y="-495811"/>
            <a:ext cx="9433048" cy="1532605"/>
          </a:xfrm>
          <a:prstGeom prst="rect">
            <a:avLst/>
          </a:prstGeom>
          <a:solidFill>
            <a:srgbClr val="FF876C"/>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0" name="Title 46">
            <a:extLst>
              <a:ext uri="{FF2B5EF4-FFF2-40B4-BE49-F238E27FC236}">
                <a16:creationId xmlns:a16="http://schemas.microsoft.com/office/drawing/2014/main" id="{FBE2061D-E88E-49C6-A3AE-0FD834CECC07}"/>
              </a:ext>
            </a:extLst>
          </p:cNvPr>
          <p:cNvSpPr txBox="1">
            <a:spLocks/>
          </p:cNvSpPr>
          <p:nvPr/>
        </p:nvSpPr>
        <p:spPr>
          <a:xfrm>
            <a:off x="-1764704" y="-163381"/>
            <a:ext cx="12601400" cy="936940"/>
          </a:xfrm>
          <a:prstGeom prst="rect">
            <a:avLst/>
          </a:prstGeom>
          <a:noFill/>
        </p:spPr>
        <p:txBody>
          <a:bodyPr vert="horz" lIns="91440" tIns="45720" rIns="91440" bIns="45720" rtlCol="0" anchor="ctr">
            <a:noAutofit/>
          </a:bodyPr>
          <a:lstStyle>
            <a:lvl1pPr algn="l" defTabSz="411476" rtl="0" eaLnBrk="1" latinLnBrk="0" hangingPunct="1">
              <a:lnSpc>
                <a:spcPts val="2250"/>
              </a:lnSpc>
              <a:spcBef>
                <a:spcPct val="0"/>
              </a:spcBef>
              <a:buNone/>
              <a:defRPr sz="2160" kern="1200">
                <a:solidFill>
                  <a:schemeClr val="tx1"/>
                </a:solidFill>
                <a:latin typeface="Gotham Medium"/>
                <a:ea typeface="+mj-ea"/>
                <a:cs typeface="+mj-cs"/>
              </a:defRPr>
            </a:lvl1pPr>
          </a:lstStyle>
          <a:p>
            <a:pPr lvl="0" algn="ctr"/>
            <a:r>
              <a:rPr lang="en-US" sz="3200" b="1" dirty="0">
                <a:solidFill>
                  <a:schemeClr val="bg1"/>
                </a:solidFill>
              </a:rPr>
              <a:t>INCREASE THE CHANCE OF CLOSING BY </a:t>
            </a:r>
          </a:p>
          <a:p>
            <a:pPr lvl="0" algn="ctr"/>
            <a:endParaRPr lang="en-US" sz="3200" b="1" dirty="0">
              <a:solidFill>
                <a:schemeClr val="bg1"/>
              </a:solidFill>
            </a:endParaRPr>
          </a:p>
          <a:p>
            <a:pPr lvl="0" algn="ctr"/>
            <a:r>
              <a:rPr lang="en-US" sz="3200" b="1" dirty="0">
                <a:solidFill>
                  <a:schemeClr val="bg1"/>
                </a:solidFill>
              </a:rPr>
              <a:t>RECONNECTING BASED ON THE FEEDBACK</a:t>
            </a:r>
          </a:p>
        </p:txBody>
      </p:sp>
      <p:sp>
        <p:nvSpPr>
          <p:cNvPr id="11" name="Rectangle 10">
            <a:extLst>
              <a:ext uri="{FF2B5EF4-FFF2-40B4-BE49-F238E27FC236}">
                <a16:creationId xmlns:a16="http://schemas.microsoft.com/office/drawing/2014/main" id="{3FAD4C0A-98D6-4D01-B152-73F7DFAF9D29}"/>
              </a:ext>
            </a:extLst>
          </p:cNvPr>
          <p:cNvSpPr/>
          <p:nvPr/>
        </p:nvSpPr>
        <p:spPr>
          <a:xfrm>
            <a:off x="-119509" y="5231143"/>
            <a:ext cx="9433048" cy="1532605"/>
          </a:xfrm>
          <a:prstGeom prst="rect">
            <a:avLst/>
          </a:prstGeom>
          <a:solidFill>
            <a:srgbClr val="FF876C"/>
          </a:solidFill>
          <a:ln w="12700" cap="flat" cmpd="sng" algn="ctr">
            <a:noFill/>
            <a:prstDash val="solid"/>
          </a:ln>
          <a:effectLst/>
        </p:spPr>
        <p:txBody>
          <a:bodyPr rtlCol="0" anchor="ctr"/>
          <a:lstStyle/>
          <a:p>
            <a:pPr algn="ctr" defTabSz="914400"/>
            <a:r>
              <a:rPr lang="en-US" sz="2000" b="1" dirty="0">
                <a:solidFill>
                  <a:schemeClr val="bg1"/>
                </a:solidFill>
              </a:rPr>
              <a:t>GIVE YOUR SALES TEAM A TOOL FOR SELF-DEVELOPMENT</a:t>
            </a:r>
          </a:p>
          <a:p>
            <a:pPr lvl="0" algn="ctr" defTabSz="914400"/>
            <a:endParaRPr kumimoji="0" lang="en-US" sz="2000" b="0" i="0" u="none" strike="noStrike" kern="0" cap="none" spc="0" normalizeH="0" baseline="0" noProof="0" dirty="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E4D9167C-9B5D-4ACC-A0A4-36B793F650A7}"/>
              </a:ext>
            </a:extLst>
          </p:cNvPr>
          <p:cNvSpPr txBox="1"/>
          <p:nvPr/>
        </p:nvSpPr>
        <p:spPr>
          <a:xfrm>
            <a:off x="8646350" y="-300224"/>
            <a:ext cx="276038" cy="307777"/>
          </a:xfrm>
          <a:prstGeom prst="rect">
            <a:avLst/>
          </a:prstGeom>
          <a:noFill/>
        </p:spPr>
        <p:txBody>
          <a:bodyPr wrap="none" rtlCol="0">
            <a:spAutoFit/>
          </a:bodyPr>
          <a:lstStyle/>
          <a:p>
            <a:r>
              <a:rPr lang="nb-NO" sz="1400" b="1" dirty="0">
                <a:solidFill>
                  <a:prstClr val="white"/>
                </a:solidFill>
                <a:latin typeface="Gotham Medium"/>
              </a:rPr>
              <a:t>6</a:t>
            </a:r>
            <a:endParaRPr lang="en-US" sz="1400" b="1" dirty="0" err="1">
              <a:solidFill>
                <a:prstClr val="white"/>
              </a:solidFill>
              <a:latin typeface="Gotham Medium"/>
            </a:endParaRPr>
          </a:p>
        </p:txBody>
      </p:sp>
      <p:sp>
        <p:nvSpPr>
          <p:cNvPr id="14" name="Oval 13">
            <a:extLst>
              <a:ext uri="{FF2B5EF4-FFF2-40B4-BE49-F238E27FC236}">
                <a16:creationId xmlns:a16="http://schemas.microsoft.com/office/drawing/2014/main" id="{C88DF7DD-14A3-4024-85F5-2501CBCCC8B8}"/>
              </a:ext>
            </a:extLst>
          </p:cNvPr>
          <p:cNvSpPr/>
          <p:nvPr/>
        </p:nvSpPr>
        <p:spPr>
          <a:xfrm>
            <a:off x="8606347" y="-328767"/>
            <a:ext cx="358142" cy="364865"/>
          </a:xfrm>
          <a:prstGeom prst="ellipse">
            <a:avLst/>
          </a:prstGeom>
          <a:noFill/>
          <a:ln w="285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BD2584CA-2225-46D2-BAF2-8C9B77495CFB}"/>
              </a:ext>
            </a:extLst>
          </p:cNvPr>
          <p:cNvPicPr>
            <a:picLocks noChangeAspect="1"/>
          </p:cNvPicPr>
          <p:nvPr/>
        </p:nvPicPr>
        <p:blipFill>
          <a:blip r:embed="rId6"/>
          <a:stretch>
            <a:fillRect/>
          </a:stretch>
        </p:blipFill>
        <p:spPr>
          <a:xfrm>
            <a:off x="179512" y="5357807"/>
            <a:ext cx="1136415" cy="287134"/>
          </a:xfrm>
          <a:prstGeom prst="rect">
            <a:avLst/>
          </a:prstGeom>
        </p:spPr>
      </p:pic>
    </p:spTree>
    <p:extLst>
      <p:ext uri="{BB962C8B-B14F-4D97-AF65-F5344CB8AC3E}">
        <p14:creationId xmlns:p14="http://schemas.microsoft.com/office/powerpoint/2010/main" val="413434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7904834" cy="952500"/>
          </a:xfrm>
        </p:spPr>
        <p:txBody>
          <a:bodyPr>
            <a:noAutofit/>
          </a:bodyPr>
          <a:lstStyle/>
          <a:p>
            <a:pPr algn="ctr"/>
            <a:r>
              <a:rPr lang="nb-NO" sz="2400" b="1" dirty="0"/>
              <a:t>Sales reps receives feedback instantly on their Opportunity in Salesforce – Great chance to reconnect </a:t>
            </a:r>
            <a:endParaRPr lang="en-US" sz="2400" b="1" dirty="0"/>
          </a:p>
        </p:txBody>
      </p:sp>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5635" y="1278519"/>
            <a:ext cx="7353696" cy="4541095"/>
          </a:xfrm>
          <a:prstGeom prst="rect">
            <a:avLst/>
          </a:prstGeom>
        </p:spPr>
      </p:pic>
      <p:sp>
        <p:nvSpPr>
          <p:cNvPr id="47" name="Rectangle 46">
            <a:extLst>
              <a:ext uri="{FF2B5EF4-FFF2-40B4-BE49-F238E27FC236}">
                <a16:creationId xmlns:a16="http://schemas.microsoft.com/office/drawing/2014/main" id="{8EE16537-06DC-463A-9112-35D3B9FABAB8}"/>
              </a:ext>
            </a:extLst>
          </p:cNvPr>
          <p:cNvSpPr/>
          <p:nvPr/>
        </p:nvSpPr>
        <p:spPr>
          <a:xfrm>
            <a:off x="6959574" y="1473026"/>
            <a:ext cx="2003003" cy="3792789"/>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marL="171450" indent="-171450" defTabSz="914400">
              <a:spcAft>
                <a:spcPts val="600"/>
              </a:spcAft>
              <a:buFont typeface="Wingdings" panose="05000000000000000000" pitchFamily="2" charset="2"/>
              <a:buChar char="§"/>
              <a:defRPr/>
            </a:pPr>
            <a:r>
              <a:rPr lang="en-US" sz="1200" b="1" kern="0" dirty="0">
                <a:solidFill>
                  <a:srgbClr val="3C8689"/>
                </a:solidFill>
              </a:rPr>
              <a:t>Detect shortcomings with the prospect immediately </a:t>
            </a:r>
          </a:p>
          <a:p>
            <a:pPr marL="171450" indent="-171450" defTabSz="914400">
              <a:spcAft>
                <a:spcPts val="600"/>
              </a:spcAft>
              <a:buFont typeface="Wingdings" panose="05000000000000000000" pitchFamily="2" charset="2"/>
              <a:buChar char="§"/>
              <a:defRPr/>
            </a:pPr>
            <a:endParaRPr lang="en-US" sz="1200" b="1" kern="0" dirty="0">
              <a:solidFill>
                <a:srgbClr val="3C8689"/>
              </a:solidFill>
            </a:endParaRPr>
          </a:p>
          <a:p>
            <a:pPr marL="171450" indent="-171450" defTabSz="914400">
              <a:spcAft>
                <a:spcPts val="600"/>
              </a:spcAft>
              <a:buFont typeface="Wingdings" panose="05000000000000000000" pitchFamily="2" charset="2"/>
              <a:buChar char="§"/>
              <a:defRPr/>
            </a:pPr>
            <a:r>
              <a:rPr lang="en-US" sz="1200" b="1" kern="0" dirty="0">
                <a:solidFill>
                  <a:srgbClr val="3C8689"/>
                </a:solidFill>
              </a:rPr>
              <a:t>Great reason to reconnect with the prospect discussing their feedback</a:t>
            </a:r>
          </a:p>
          <a:p>
            <a:pPr marL="171450" indent="-171450" defTabSz="914400">
              <a:spcAft>
                <a:spcPts val="600"/>
              </a:spcAft>
              <a:buFont typeface="Wingdings" panose="05000000000000000000" pitchFamily="2" charset="2"/>
              <a:buChar char="§"/>
              <a:defRPr/>
            </a:pPr>
            <a:endParaRPr lang="en-US" sz="1200" b="1" kern="0" dirty="0">
              <a:solidFill>
                <a:srgbClr val="3C8689"/>
              </a:solidFill>
            </a:endParaRPr>
          </a:p>
          <a:p>
            <a:pPr marL="171450" indent="-171450" defTabSz="914400">
              <a:spcAft>
                <a:spcPts val="600"/>
              </a:spcAft>
              <a:buFont typeface="Wingdings" panose="05000000000000000000" pitchFamily="2" charset="2"/>
              <a:buChar char="§"/>
              <a:defRPr/>
            </a:pPr>
            <a:r>
              <a:rPr lang="en-US" sz="1200" b="1" kern="0" dirty="0">
                <a:solidFill>
                  <a:srgbClr val="3C8689"/>
                </a:solidFill>
              </a:rPr>
              <a:t>Sales reps can understand their strengths and weaknesses as perceived by their prospects and customers</a:t>
            </a:r>
          </a:p>
        </p:txBody>
      </p:sp>
      <p:pic>
        <p:nvPicPr>
          <p:cNvPr id="13" name="Picture 12">
            <a:extLst>
              <a:ext uri="{FF2B5EF4-FFF2-40B4-BE49-F238E27FC236}">
                <a16:creationId xmlns:a16="http://schemas.microsoft.com/office/drawing/2014/main" id="{FCC9BBFF-506A-46A5-B703-AE93C4634681}"/>
              </a:ext>
            </a:extLst>
          </p:cNvPr>
          <p:cNvPicPr>
            <a:picLocks noChangeAspect="1"/>
          </p:cNvPicPr>
          <p:nvPr/>
        </p:nvPicPr>
        <p:blipFill>
          <a:blip r:embed="rId4"/>
          <a:stretch>
            <a:fillRect/>
          </a:stretch>
        </p:blipFill>
        <p:spPr>
          <a:xfrm>
            <a:off x="467544" y="697260"/>
            <a:ext cx="432048" cy="421424"/>
          </a:xfrm>
          <a:prstGeom prst="rect">
            <a:avLst/>
          </a:prstGeom>
        </p:spPr>
      </p:pic>
      <p:pic>
        <p:nvPicPr>
          <p:cNvPr id="4" name="Picture 3">
            <a:extLst>
              <a:ext uri="{FF2B5EF4-FFF2-40B4-BE49-F238E27FC236}">
                <a16:creationId xmlns:a16="http://schemas.microsoft.com/office/drawing/2014/main" id="{87BA39B4-D10E-4032-9B2C-F99C12B2727B}"/>
              </a:ext>
            </a:extLst>
          </p:cNvPr>
          <p:cNvPicPr>
            <a:picLocks noChangeAspect="1"/>
          </p:cNvPicPr>
          <p:nvPr/>
        </p:nvPicPr>
        <p:blipFill>
          <a:blip r:embed="rId5"/>
          <a:stretch>
            <a:fillRect/>
          </a:stretch>
        </p:blipFill>
        <p:spPr>
          <a:xfrm>
            <a:off x="1189212" y="1669651"/>
            <a:ext cx="5327003" cy="3431318"/>
          </a:xfrm>
          <a:prstGeom prst="rect">
            <a:avLst/>
          </a:prstGeom>
        </p:spPr>
      </p:pic>
      <p:pic>
        <p:nvPicPr>
          <p:cNvPr id="5" name="Picture 4">
            <a:extLst>
              <a:ext uri="{FF2B5EF4-FFF2-40B4-BE49-F238E27FC236}">
                <a16:creationId xmlns:a16="http://schemas.microsoft.com/office/drawing/2014/main" id="{FEF6274E-13FA-480F-8C1E-4FD97DEA07C1}"/>
              </a:ext>
            </a:extLst>
          </p:cNvPr>
          <p:cNvPicPr>
            <a:picLocks noChangeAspect="1"/>
          </p:cNvPicPr>
          <p:nvPr/>
        </p:nvPicPr>
        <p:blipFill>
          <a:blip r:embed="rId6"/>
          <a:stretch>
            <a:fillRect/>
          </a:stretch>
        </p:blipFill>
        <p:spPr>
          <a:xfrm>
            <a:off x="3563888" y="1849388"/>
            <a:ext cx="2816335" cy="3057489"/>
          </a:xfrm>
          <a:prstGeom prst="rect">
            <a:avLst/>
          </a:prstGeom>
        </p:spPr>
      </p:pic>
    </p:spTree>
    <p:extLst>
      <p:ext uri="{BB962C8B-B14F-4D97-AF65-F5344CB8AC3E}">
        <p14:creationId xmlns:p14="http://schemas.microsoft.com/office/powerpoint/2010/main" val="2543328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sp>
        <p:nvSpPr>
          <p:cNvPr id="17" name="Rectangle 16">
            <a:extLst>
              <a:ext uri="{FF2B5EF4-FFF2-40B4-BE49-F238E27FC236}">
                <a16:creationId xmlns:a16="http://schemas.microsoft.com/office/drawing/2014/main" id="{E3D0D0F2-493C-4A50-80A8-ED45BB9CF3A5}"/>
              </a:ext>
            </a:extLst>
          </p:cNvPr>
          <p:cNvSpPr/>
          <p:nvPr/>
        </p:nvSpPr>
        <p:spPr>
          <a:xfrm>
            <a:off x="6961485" y="1386126"/>
            <a:ext cx="2003003" cy="3907099"/>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marL="171450" indent="-171450" defTabSz="914400">
              <a:spcAft>
                <a:spcPts val="600"/>
              </a:spcAft>
              <a:buFont typeface="Wingdings" panose="05000000000000000000" pitchFamily="2" charset="2"/>
              <a:buChar char="§"/>
              <a:defRPr/>
            </a:pPr>
            <a:r>
              <a:rPr lang="en-US" sz="1200" b="1" kern="0" dirty="0">
                <a:solidFill>
                  <a:srgbClr val="3C8689"/>
                </a:solidFill>
              </a:rPr>
              <a:t>Analyze sales feedback pr sales activity, company size or industry</a:t>
            </a:r>
          </a:p>
          <a:p>
            <a:pPr marL="171450" indent="-171450" defTabSz="914400">
              <a:spcAft>
                <a:spcPts val="600"/>
              </a:spcAft>
              <a:buFont typeface="Wingdings" panose="05000000000000000000" pitchFamily="2" charset="2"/>
              <a:buChar char="§"/>
              <a:defRPr/>
            </a:pPr>
            <a:endParaRPr lang="en-US" sz="1200" b="1" kern="0" dirty="0">
              <a:solidFill>
                <a:srgbClr val="3C8689"/>
              </a:solidFill>
            </a:endParaRPr>
          </a:p>
          <a:p>
            <a:pPr marL="171450" indent="-171450" defTabSz="914400">
              <a:spcAft>
                <a:spcPts val="600"/>
              </a:spcAft>
              <a:buFont typeface="Wingdings" panose="05000000000000000000" pitchFamily="2" charset="2"/>
              <a:buChar char="§"/>
              <a:defRPr/>
            </a:pPr>
            <a:r>
              <a:rPr lang="en-US" sz="1200" b="1" kern="0" dirty="0">
                <a:solidFill>
                  <a:srgbClr val="3C8689"/>
                </a:solidFill>
              </a:rPr>
              <a:t>Are your sales reps better working with a specific industry or during certain stages in the sales process?</a:t>
            </a:r>
          </a:p>
          <a:p>
            <a:pPr marL="171450" indent="-171450" defTabSz="914400">
              <a:spcAft>
                <a:spcPts val="600"/>
              </a:spcAft>
              <a:buFont typeface="Wingdings" panose="05000000000000000000" pitchFamily="2" charset="2"/>
              <a:buChar char="§"/>
              <a:defRPr/>
            </a:pPr>
            <a:endParaRPr lang="nb-NO" sz="1200" b="1" kern="0" dirty="0">
              <a:solidFill>
                <a:srgbClr val="3C8689"/>
              </a:solidFill>
            </a:endParaRPr>
          </a:p>
          <a:p>
            <a:pPr marL="171450" indent="-171450" defTabSz="914400">
              <a:spcAft>
                <a:spcPts val="600"/>
              </a:spcAft>
              <a:buFont typeface="Wingdings" panose="05000000000000000000" pitchFamily="2" charset="2"/>
              <a:buChar char="§"/>
              <a:defRPr/>
            </a:pPr>
            <a:r>
              <a:rPr lang="nb-NO" sz="1200" b="1" kern="0" dirty="0">
                <a:solidFill>
                  <a:srgbClr val="3C8689"/>
                </a:solidFill>
              </a:rPr>
              <a:t>U</a:t>
            </a:r>
            <a:r>
              <a:rPr lang="en-US" sz="1200" b="1" kern="0" dirty="0">
                <a:solidFill>
                  <a:srgbClr val="3C8689"/>
                </a:solidFill>
              </a:rPr>
              <a:t>se this data to know what to coach on and increase the ability for            self- reflections</a:t>
            </a:r>
          </a:p>
          <a:p>
            <a:pPr marL="171450" indent="-171450" defTabSz="914400">
              <a:spcAft>
                <a:spcPts val="600"/>
              </a:spcAft>
              <a:buFont typeface="Wingdings" panose="05000000000000000000" pitchFamily="2" charset="2"/>
              <a:buChar char="§"/>
              <a:defRPr/>
            </a:pPr>
            <a:endParaRPr lang="en-US" sz="1200" b="1" kern="0" dirty="0">
              <a:solidFill>
                <a:srgbClr val="3C8689"/>
              </a:solidFill>
            </a:endParaRPr>
          </a:p>
        </p:txBody>
      </p:sp>
      <p:grpSp>
        <p:nvGrpSpPr>
          <p:cNvPr id="3" name="Group 2">
            <a:extLst>
              <a:ext uri="{FF2B5EF4-FFF2-40B4-BE49-F238E27FC236}">
                <a16:creationId xmlns:a16="http://schemas.microsoft.com/office/drawing/2014/main" id="{DE05B71B-624B-4958-AF29-22AF2B690969}"/>
              </a:ext>
            </a:extLst>
          </p:cNvPr>
          <p:cNvGrpSpPr/>
          <p:nvPr/>
        </p:nvGrpSpPr>
        <p:grpSpPr>
          <a:xfrm>
            <a:off x="395536" y="1579164"/>
            <a:ext cx="6345584" cy="3521022"/>
            <a:chOff x="98624" y="1261363"/>
            <a:chExt cx="7353696" cy="4541095"/>
          </a:xfrm>
        </p:grpSpPr>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8624" y="1261363"/>
              <a:ext cx="7353696" cy="4541095"/>
            </a:xfrm>
            <a:prstGeom prst="rect">
              <a:avLst/>
            </a:prstGeom>
          </p:spPr>
        </p:pic>
        <p:pic>
          <p:nvPicPr>
            <p:cNvPr id="7" name="Picture 6">
              <a:extLst>
                <a:ext uri="{FF2B5EF4-FFF2-40B4-BE49-F238E27FC236}">
                  <a16:creationId xmlns:a16="http://schemas.microsoft.com/office/drawing/2014/main" id="{132D8BA7-A028-4B69-81E5-028556C56ADF}"/>
                </a:ext>
              </a:extLst>
            </p:cNvPr>
            <p:cNvPicPr>
              <a:picLocks noChangeAspect="1"/>
            </p:cNvPicPr>
            <p:nvPr/>
          </p:nvPicPr>
          <p:blipFill>
            <a:blip r:embed="rId4"/>
            <a:stretch>
              <a:fillRect/>
            </a:stretch>
          </p:blipFill>
          <p:spPr>
            <a:xfrm>
              <a:off x="1092378" y="1561356"/>
              <a:ext cx="5513988" cy="3556641"/>
            </a:xfrm>
            <a:prstGeom prst="rect">
              <a:avLst/>
            </a:prstGeom>
          </p:spPr>
        </p:pic>
      </p:grpSp>
      <p:sp>
        <p:nvSpPr>
          <p:cNvPr id="9" name="Rectangle 8">
            <a:extLst>
              <a:ext uri="{FF2B5EF4-FFF2-40B4-BE49-F238E27FC236}">
                <a16:creationId xmlns:a16="http://schemas.microsoft.com/office/drawing/2014/main" id="{D764BEC1-9E09-4C6A-A404-23FBC7822511}"/>
              </a:ext>
            </a:extLst>
          </p:cNvPr>
          <p:cNvSpPr/>
          <p:nvPr/>
        </p:nvSpPr>
        <p:spPr>
          <a:xfrm>
            <a:off x="-119509" y="-495811"/>
            <a:ext cx="9433048" cy="1532605"/>
          </a:xfrm>
          <a:prstGeom prst="rect">
            <a:avLst/>
          </a:prstGeom>
          <a:solidFill>
            <a:srgbClr val="FF876C"/>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0" name="Title 46">
            <a:extLst>
              <a:ext uri="{FF2B5EF4-FFF2-40B4-BE49-F238E27FC236}">
                <a16:creationId xmlns:a16="http://schemas.microsoft.com/office/drawing/2014/main" id="{2D3D5596-4391-4C8D-A7E6-DC86FEA400B4}"/>
              </a:ext>
            </a:extLst>
          </p:cNvPr>
          <p:cNvSpPr txBox="1">
            <a:spLocks/>
          </p:cNvSpPr>
          <p:nvPr/>
        </p:nvSpPr>
        <p:spPr>
          <a:xfrm>
            <a:off x="-1764704" y="-163381"/>
            <a:ext cx="12601400" cy="936940"/>
          </a:xfrm>
          <a:prstGeom prst="rect">
            <a:avLst/>
          </a:prstGeom>
          <a:noFill/>
        </p:spPr>
        <p:txBody>
          <a:bodyPr vert="horz" lIns="91440" tIns="45720" rIns="91440" bIns="45720" rtlCol="0" anchor="ctr">
            <a:noAutofit/>
          </a:bodyPr>
          <a:lstStyle>
            <a:lvl1pPr algn="l" defTabSz="411476" rtl="0" eaLnBrk="1" latinLnBrk="0" hangingPunct="1">
              <a:lnSpc>
                <a:spcPts val="2250"/>
              </a:lnSpc>
              <a:spcBef>
                <a:spcPct val="0"/>
              </a:spcBef>
              <a:buNone/>
              <a:defRPr sz="2160" kern="1200">
                <a:solidFill>
                  <a:schemeClr val="tx1"/>
                </a:solidFill>
                <a:latin typeface="Gotham Medium"/>
                <a:ea typeface="+mj-ea"/>
                <a:cs typeface="+mj-cs"/>
              </a:defRPr>
            </a:lvl1pPr>
          </a:lstStyle>
          <a:p>
            <a:pPr lvl="0" algn="ctr"/>
            <a:r>
              <a:rPr lang="en-US" sz="3200" b="1" dirty="0">
                <a:solidFill>
                  <a:schemeClr val="bg1"/>
                </a:solidFill>
              </a:rPr>
              <a:t>ANALYZE SALES PERFORMANCE AT</a:t>
            </a:r>
          </a:p>
          <a:p>
            <a:pPr lvl="0" algn="ctr"/>
            <a:r>
              <a:rPr lang="en-US" sz="3200" b="1" dirty="0">
                <a:solidFill>
                  <a:schemeClr val="bg1"/>
                </a:solidFill>
              </a:rPr>
              <a:t> </a:t>
            </a:r>
          </a:p>
          <a:p>
            <a:pPr lvl="0" algn="ctr"/>
            <a:r>
              <a:rPr lang="en-US" sz="3200" b="1" dirty="0">
                <a:solidFill>
                  <a:schemeClr val="bg1"/>
                </a:solidFill>
              </a:rPr>
              <a:t>EVERY STAGE OF YOUR SALES CYCLE</a:t>
            </a:r>
          </a:p>
        </p:txBody>
      </p:sp>
      <p:sp>
        <p:nvSpPr>
          <p:cNvPr id="11" name="Rectangle 10">
            <a:extLst>
              <a:ext uri="{FF2B5EF4-FFF2-40B4-BE49-F238E27FC236}">
                <a16:creationId xmlns:a16="http://schemas.microsoft.com/office/drawing/2014/main" id="{C35337CB-0847-4DE4-BB72-B1E076C587F0}"/>
              </a:ext>
            </a:extLst>
          </p:cNvPr>
          <p:cNvSpPr/>
          <p:nvPr/>
        </p:nvSpPr>
        <p:spPr>
          <a:xfrm>
            <a:off x="-119509" y="5231143"/>
            <a:ext cx="9433048" cy="1532605"/>
          </a:xfrm>
          <a:prstGeom prst="rect">
            <a:avLst/>
          </a:prstGeom>
          <a:solidFill>
            <a:srgbClr val="FF876C"/>
          </a:solidFill>
          <a:ln w="12700" cap="flat" cmpd="sng" algn="ctr">
            <a:noFill/>
            <a:prstDash val="solid"/>
          </a:ln>
          <a:effectLst/>
        </p:spPr>
        <p:txBody>
          <a:bodyPr rtlCol="0" anchor="ctr"/>
          <a:lstStyle/>
          <a:p>
            <a:pPr lvl="0" algn="ctr" defTabSz="914400"/>
            <a:r>
              <a:rPr kumimoji="0" lang="nb-NO" sz="2000" b="1" i="0" u="none" strike="noStrike" kern="0" cap="none" spc="0" normalizeH="0" baseline="0" noProof="0" dirty="0">
                <a:ln>
                  <a:noFill/>
                </a:ln>
                <a:solidFill>
                  <a:schemeClr val="bg1"/>
                </a:solidFill>
                <a:effectLst/>
                <a:uLnTx/>
                <a:uFillTx/>
                <a:latin typeface="Arial"/>
                <a:ea typeface="+mn-ea"/>
                <a:cs typeface="+mn-cs"/>
              </a:rPr>
              <a:t>D</a:t>
            </a:r>
            <a:r>
              <a:rPr kumimoji="0" lang="en-US" sz="2000" b="1" i="0" u="none" strike="noStrike" kern="0" cap="none" spc="0" normalizeH="0" baseline="0" noProof="0" dirty="0">
                <a:ln>
                  <a:noFill/>
                </a:ln>
                <a:solidFill>
                  <a:schemeClr val="bg1"/>
                </a:solidFill>
                <a:effectLst/>
                <a:uLnTx/>
                <a:uFillTx/>
                <a:latin typeface="Arial"/>
                <a:ea typeface="+mn-ea"/>
                <a:cs typeface="+mn-cs"/>
              </a:rPr>
              <a:t>ETECT WHERE TO FOCUS YOUR TEAM IMPROVEMENTS</a:t>
            </a:r>
            <a:endParaRPr kumimoji="0" lang="en-US" sz="2000" b="0" i="0" u="none" strike="noStrike" kern="0" cap="none" spc="0" normalizeH="0" baseline="0" noProof="0" dirty="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3D93566A-6498-49EB-B698-A6533E1E84D9}"/>
              </a:ext>
            </a:extLst>
          </p:cNvPr>
          <p:cNvSpPr txBox="1"/>
          <p:nvPr/>
        </p:nvSpPr>
        <p:spPr>
          <a:xfrm>
            <a:off x="8646350" y="-300224"/>
            <a:ext cx="276038" cy="307777"/>
          </a:xfrm>
          <a:prstGeom prst="rect">
            <a:avLst/>
          </a:prstGeom>
          <a:noFill/>
        </p:spPr>
        <p:txBody>
          <a:bodyPr wrap="none" rtlCol="0">
            <a:spAutoFit/>
          </a:bodyPr>
          <a:lstStyle/>
          <a:p>
            <a:r>
              <a:rPr lang="nb-NO" sz="1400" b="1" dirty="0">
                <a:solidFill>
                  <a:prstClr val="white"/>
                </a:solidFill>
                <a:latin typeface="Gotham Medium"/>
              </a:rPr>
              <a:t>7</a:t>
            </a:r>
            <a:endParaRPr lang="en-US" sz="1400" b="1" dirty="0" err="1">
              <a:solidFill>
                <a:prstClr val="white"/>
              </a:solidFill>
              <a:latin typeface="Gotham Medium"/>
            </a:endParaRPr>
          </a:p>
        </p:txBody>
      </p:sp>
      <p:sp>
        <p:nvSpPr>
          <p:cNvPr id="14" name="Oval 13">
            <a:extLst>
              <a:ext uri="{FF2B5EF4-FFF2-40B4-BE49-F238E27FC236}">
                <a16:creationId xmlns:a16="http://schemas.microsoft.com/office/drawing/2014/main" id="{5AAD76C9-F25A-484F-B828-C9E1F202EEE6}"/>
              </a:ext>
            </a:extLst>
          </p:cNvPr>
          <p:cNvSpPr/>
          <p:nvPr/>
        </p:nvSpPr>
        <p:spPr>
          <a:xfrm>
            <a:off x="8606347" y="-328767"/>
            <a:ext cx="358142" cy="364865"/>
          </a:xfrm>
          <a:prstGeom prst="ellipse">
            <a:avLst/>
          </a:prstGeom>
          <a:noFill/>
          <a:ln w="285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713CD1BD-5122-440A-94A7-9F6432169FE4}"/>
              </a:ext>
            </a:extLst>
          </p:cNvPr>
          <p:cNvPicPr>
            <a:picLocks noChangeAspect="1"/>
          </p:cNvPicPr>
          <p:nvPr/>
        </p:nvPicPr>
        <p:blipFill>
          <a:blip r:embed="rId5"/>
          <a:stretch>
            <a:fillRect/>
          </a:stretch>
        </p:blipFill>
        <p:spPr>
          <a:xfrm>
            <a:off x="179512" y="5357807"/>
            <a:ext cx="1136415" cy="287134"/>
          </a:xfrm>
          <a:prstGeom prst="rect">
            <a:avLst/>
          </a:prstGeom>
        </p:spPr>
      </p:pic>
    </p:spTree>
    <p:extLst>
      <p:ext uri="{BB962C8B-B14F-4D97-AF65-F5344CB8AC3E}">
        <p14:creationId xmlns:p14="http://schemas.microsoft.com/office/powerpoint/2010/main" val="338866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7776864" cy="952500"/>
          </a:xfrm>
        </p:spPr>
        <p:txBody>
          <a:bodyPr>
            <a:noAutofit/>
          </a:bodyPr>
          <a:lstStyle/>
          <a:p>
            <a:pPr algn="ctr"/>
            <a:r>
              <a:rPr lang="nb-NO" sz="2400" b="1" dirty="0"/>
              <a:t>Analyze sales performance at each stage of your sales process to understand where to focus your improvements</a:t>
            </a:r>
            <a:endParaRPr lang="en-US" sz="2400" b="1" dirty="0"/>
          </a:p>
        </p:txBody>
      </p:sp>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8624" y="1261363"/>
            <a:ext cx="7353696" cy="4541095"/>
          </a:xfrm>
          <a:prstGeom prst="rect">
            <a:avLst/>
          </a:prstGeom>
        </p:spPr>
      </p:pic>
      <p:pic>
        <p:nvPicPr>
          <p:cNvPr id="13" name="Picture 12">
            <a:extLst>
              <a:ext uri="{FF2B5EF4-FFF2-40B4-BE49-F238E27FC236}">
                <a16:creationId xmlns:a16="http://schemas.microsoft.com/office/drawing/2014/main" id="{FCC9BBFF-506A-46A5-B703-AE93C4634681}"/>
              </a:ext>
            </a:extLst>
          </p:cNvPr>
          <p:cNvPicPr>
            <a:picLocks noChangeAspect="1"/>
          </p:cNvPicPr>
          <p:nvPr/>
        </p:nvPicPr>
        <p:blipFill>
          <a:blip r:embed="rId4"/>
          <a:stretch>
            <a:fillRect/>
          </a:stretch>
        </p:blipFill>
        <p:spPr>
          <a:xfrm>
            <a:off x="467544" y="697260"/>
            <a:ext cx="432048" cy="421424"/>
          </a:xfrm>
          <a:prstGeom prst="rect">
            <a:avLst/>
          </a:prstGeom>
        </p:spPr>
      </p:pic>
      <p:sp>
        <p:nvSpPr>
          <p:cNvPr id="17" name="Rectangle 16">
            <a:extLst>
              <a:ext uri="{FF2B5EF4-FFF2-40B4-BE49-F238E27FC236}">
                <a16:creationId xmlns:a16="http://schemas.microsoft.com/office/drawing/2014/main" id="{E3D0D0F2-493C-4A50-80A8-ED45BB9CF3A5}"/>
              </a:ext>
            </a:extLst>
          </p:cNvPr>
          <p:cNvSpPr/>
          <p:nvPr/>
        </p:nvSpPr>
        <p:spPr>
          <a:xfrm>
            <a:off x="6961485" y="1386126"/>
            <a:ext cx="2003003" cy="3907099"/>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marL="171450" indent="-171450" defTabSz="914400">
              <a:spcAft>
                <a:spcPts val="600"/>
              </a:spcAft>
              <a:buFont typeface="Wingdings" panose="05000000000000000000" pitchFamily="2" charset="2"/>
              <a:buChar char="§"/>
              <a:defRPr/>
            </a:pPr>
            <a:r>
              <a:rPr lang="en-US" sz="1200" b="1" kern="0" dirty="0">
                <a:solidFill>
                  <a:srgbClr val="3C8689"/>
                </a:solidFill>
              </a:rPr>
              <a:t>Analyze sales feedback pr sales activity, company size or industry</a:t>
            </a:r>
          </a:p>
          <a:p>
            <a:pPr marL="171450" indent="-171450" defTabSz="914400">
              <a:spcAft>
                <a:spcPts val="600"/>
              </a:spcAft>
              <a:buFont typeface="Wingdings" panose="05000000000000000000" pitchFamily="2" charset="2"/>
              <a:buChar char="§"/>
              <a:defRPr/>
            </a:pPr>
            <a:endParaRPr lang="en-US" sz="1200" b="1" kern="0" dirty="0">
              <a:solidFill>
                <a:srgbClr val="3C8689"/>
              </a:solidFill>
            </a:endParaRPr>
          </a:p>
          <a:p>
            <a:pPr marL="171450" indent="-171450" defTabSz="914400">
              <a:spcAft>
                <a:spcPts val="600"/>
              </a:spcAft>
              <a:buFont typeface="Wingdings" panose="05000000000000000000" pitchFamily="2" charset="2"/>
              <a:buChar char="§"/>
              <a:defRPr/>
            </a:pPr>
            <a:r>
              <a:rPr lang="en-US" sz="1200" b="1" kern="0" dirty="0">
                <a:solidFill>
                  <a:srgbClr val="3C8689"/>
                </a:solidFill>
              </a:rPr>
              <a:t>Are your sales reps better working with a specific industry or during certain stages in the sales process?</a:t>
            </a:r>
          </a:p>
          <a:p>
            <a:pPr marL="171450" indent="-171450" defTabSz="914400">
              <a:spcAft>
                <a:spcPts val="600"/>
              </a:spcAft>
              <a:buFont typeface="Wingdings" panose="05000000000000000000" pitchFamily="2" charset="2"/>
              <a:buChar char="§"/>
              <a:defRPr/>
            </a:pPr>
            <a:endParaRPr lang="nb-NO" sz="1200" b="1" kern="0" dirty="0">
              <a:solidFill>
                <a:srgbClr val="3C8689"/>
              </a:solidFill>
            </a:endParaRPr>
          </a:p>
          <a:p>
            <a:pPr marL="171450" indent="-171450" defTabSz="914400">
              <a:spcAft>
                <a:spcPts val="600"/>
              </a:spcAft>
              <a:buFont typeface="Wingdings" panose="05000000000000000000" pitchFamily="2" charset="2"/>
              <a:buChar char="§"/>
              <a:defRPr/>
            </a:pPr>
            <a:r>
              <a:rPr lang="nb-NO" sz="1200" b="1" kern="0" dirty="0">
                <a:solidFill>
                  <a:srgbClr val="3C8689"/>
                </a:solidFill>
              </a:rPr>
              <a:t>U</a:t>
            </a:r>
            <a:r>
              <a:rPr lang="en-US" sz="1200" b="1" kern="0" dirty="0">
                <a:solidFill>
                  <a:srgbClr val="3C8689"/>
                </a:solidFill>
              </a:rPr>
              <a:t>se this data to know what to coach on and increase the ability for            self- reflections</a:t>
            </a:r>
          </a:p>
          <a:p>
            <a:pPr marL="171450" indent="-171450" defTabSz="914400">
              <a:spcAft>
                <a:spcPts val="600"/>
              </a:spcAft>
              <a:buFont typeface="Wingdings" panose="05000000000000000000" pitchFamily="2" charset="2"/>
              <a:buChar char="§"/>
              <a:defRPr/>
            </a:pPr>
            <a:endParaRPr lang="en-US" sz="1200" b="1" kern="0" dirty="0">
              <a:solidFill>
                <a:srgbClr val="3C8689"/>
              </a:solidFill>
            </a:endParaRPr>
          </a:p>
        </p:txBody>
      </p:sp>
      <p:pic>
        <p:nvPicPr>
          <p:cNvPr id="7" name="Picture 6">
            <a:extLst>
              <a:ext uri="{FF2B5EF4-FFF2-40B4-BE49-F238E27FC236}">
                <a16:creationId xmlns:a16="http://schemas.microsoft.com/office/drawing/2014/main" id="{132D8BA7-A028-4B69-81E5-028556C56ADF}"/>
              </a:ext>
            </a:extLst>
          </p:cNvPr>
          <p:cNvPicPr>
            <a:picLocks noChangeAspect="1"/>
          </p:cNvPicPr>
          <p:nvPr/>
        </p:nvPicPr>
        <p:blipFill>
          <a:blip r:embed="rId5"/>
          <a:stretch>
            <a:fillRect/>
          </a:stretch>
        </p:blipFill>
        <p:spPr>
          <a:xfrm>
            <a:off x="1092378" y="1561356"/>
            <a:ext cx="5513988" cy="3556641"/>
          </a:xfrm>
          <a:prstGeom prst="rect">
            <a:avLst/>
          </a:prstGeom>
        </p:spPr>
      </p:pic>
    </p:spTree>
    <p:extLst>
      <p:ext uri="{BB962C8B-B14F-4D97-AF65-F5344CB8AC3E}">
        <p14:creationId xmlns:p14="http://schemas.microsoft.com/office/powerpoint/2010/main" val="750430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8208912" cy="952500"/>
          </a:xfrm>
        </p:spPr>
        <p:txBody>
          <a:bodyPr>
            <a:noAutofit/>
          </a:bodyPr>
          <a:lstStyle/>
          <a:p>
            <a:pPr algn="ctr"/>
            <a:r>
              <a:rPr lang="nb-NO" sz="2400" b="1" dirty="0"/>
              <a:t>View historical feedback on accounts and contacts to better serve your customers and contacts in the future</a:t>
            </a:r>
            <a:endParaRPr lang="en-US" sz="2400" b="1" dirty="0"/>
          </a:p>
        </p:txBody>
      </p:sp>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8624" y="1236522"/>
            <a:ext cx="7353696" cy="4541095"/>
          </a:xfrm>
          <a:prstGeom prst="rect">
            <a:avLst/>
          </a:prstGeom>
        </p:spPr>
      </p:pic>
      <p:sp>
        <p:nvSpPr>
          <p:cNvPr id="8" name="Oval 7">
            <a:extLst>
              <a:ext uri="{FF2B5EF4-FFF2-40B4-BE49-F238E27FC236}">
                <a16:creationId xmlns:a16="http://schemas.microsoft.com/office/drawing/2014/main" id="{23178EDB-66E5-4861-A090-67207D074F7B}"/>
              </a:ext>
            </a:extLst>
          </p:cNvPr>
          <p:cNvSpPr/>
          <p:nvPr/>
        </p:nvSpPr>
        <p:spPr>
          <a:xfrm>
            <a:off x="3275856" y="2713484"/>
            <a:ext cx="72008" cy="720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F7EB8AC1-1E08-4FC2-8CD3-ED9150C862F6}"/>
              </a:ext>
            </a:extLst>
          </p:cNvPr>
          <p:cNvSpPr/>
          <p:nvPr/>
        </p:nvSpPr>
        <p:spPr>
          <a:xfrm>
            <a:off x="5724128" y="4153644"/>
            <a:ext cx="72008" cy="720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B52C0659-1362-41B2-B4C9-FD98DCD1B1C1}"/>
              </a:ext>
            </a:extLst>
          </p:cNvPr>
          <p:cNvSpPr/>
          <p:nvPr/>
        </p:nvSpPr>
        <p:spPr>
          <a:xfrm>
            <a:off x="5436096" y="2137420"/>
            <a:ext cx="72008" cy="72008"/>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81AD96B8-4639-423A-A69F-C01A56EBD1B5}"/>
              </a:ext>
            </a:extLst>
          </p:cNvPr>
          <p:cNvSpPr/>
          <p:nvPr/>
        </p:nvSpPr>
        <p:spPr>
          <a:xfrm>
            <a:off x="3203848" y="3937620"/>
            <a:ext cx="72008" cy="720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A4585885-EE9F-45C3-BB90-C1D0E2BD0F9F}"/>
              </a:ext>
            </a:extLst>
          </p:cNvPr>
          <p:cNvSpPr/>
          <p:nvPr/>
        </p:nvSpPr>
        <p:spPr>
          <a:xfrm>
            <a:off x="5148064" y="3098242"/>
            <a:ext cx="72008" cy="720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8EE16537-06DC-463A-9112-35D3B9FABAB8}"/>
              </a:ext>
            </a:extLst>
          </p:cNvPr>
          <p:cNvSpPr/>
          <p:nvPr/>
        </p:nvSpPr>
        <p:spPr>
          <a:xfrm>
            <a:off x="6961485" y="1960297"/>
            <a:ext cx="2003003" cy="2697403"/>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marL="171450" marR="0" lvl="0" indent="-17145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nb-NO" sz="1200" b="1" kern="0" dirty="0">
                <a:solidFill>
                  <a:srgbClr val="3C8689"/>
                </a:solidFill>
              </a:rPr>
              <a:t>Feedback cards to visualize each interaction with a customer </a:t>
            </a:r>
          </a:p>
          <a:p>
            <a:pPr marL="171450" marR="0" lvl="0" indent="-17145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lang="nb-NO" sz="1200" b="1" kern="0" dirty="0">
              <a:solidFill>
                <a:srgbClr val="3C8689"/>
              </a:solidFill>
            </a:endParaRPr>
          </a:p>
          <a:p>
            <a:pPr marL="171450" lvl="0" indent="-171450" defTabSz="914400">
              <a:spcAft>
                <a:spcPts val="600"/>
              </a:spcAft>
              <a:buFont typeface="Wingdings" panose="05000000000000000000" pitchFamily="2" charset="2"/>
              <a:buChar char="§"/>
              <a:defRPr/>
            </a:pPr>
            <a:r>
              <a:rPr lang="nb-NO" sz="1200" b="1" kern="0" dirty="0">
                <a:solidFill>
                  <a:srgbClr val="3C8689"/>
                </a:solidFill>
              </a:rPr>
              <a:t>Increase customer loyalty and upsell potential by understanding how to treat the contact going forward </a:t>
            </a:r>
            <a:endParaRPr lang="en-US" sz="1200" b="1" kern="0" dirty="0">
              <a:solidFill>
                <a:srgbClr val="3C8689"/>
              </a:solidFill>
            </a:endParaRPr>
          </a:p>
          <a:p>
            <a:pPr marL="0" marR="0" lvl="0" indent="0" defTabSz="914400" eaLnBrk="1" fontAlgn="auto" latinLnBrk="0" hangingPunct="1">
              <a:lnSpc>
                <a:spcPct val="100000"/>
              </a:lnSpc>
              <a:spcBef>
                <a:spcPts val="0"/>
              </a:spcBef>
              <a:spcAft>
                <a:spcPts val="600"/>
              </a:spcAft>
              <a:buClrTx/>
              <a:buSzTx/>
              <a:buFontTx/>
              <a:buNone/>
              <a:tabLst/>
              <a:defRPr/>
            </a:pPr>
            <a:endParaRPr lang="en-US" sz="1200" b="1" kern="0" dirty="0">
              <a:solidFill>
                <a:srgbClr val="3C8689"/>
              </a:solidFill>
            </a:endParaRPr>
          </a:p>
        </p:txBody>
      </p:sp>
      <p:pic>
        <p:nvPicPr>
          <p:cNvPr id="13" name="Picture 12">
            <a:extLst>
              <a:ext uri="{FF2B5EF4-FFF2-40B4-BE49-F238E27FC236}">
                <a16:creationId xmlns:a16="http://schemas.microsoft.com/office/drawing/2014/main" id="{FCC9BBFF-506A-46A5-B703-AE93C4634681}"/>
              </a:ext>
            </a:extLst>
          </p:cNvPr>
          <p:cNvPicPr>
            <a:picLocks noChangeAspect="1"/>
          </p:cNvPicPr>
          <p:nvPr/>
        </p:nvPicPr>
        <p:blipFill>
          <a:blip r:embed="rId4"/>
          <a:stretch>
            <a:fillRect/>
          </a:stretch>
        </p:blipFill>
        <p:spPr>
          <a:xfrm>
            <a:off x="467544" y="697260"/>
            <a:ext cx="432048" cy="421424"/>
          </a:xfrm>
          <a:prstGeom prst="rect">
            <a:avLst/>
          </a:prstGeom>
        </p:spPr>
      </p:pic>
      <p:pic>
        <p:nvPicPr>
          <p:cNvPr id="5" name="Picture 4">
            <a:extLst>
              <a:ext uri="{FF2B5EF4-FFF2-40B4-BE49-F238E27FC236}">
                <a16:creationId xmlns:a16="http://schemas.microsoft.com/office/drawing/2014/main" id="{4BBCCF29-AC4A-4C0F-8DF4-71A519F28B9D}"/>
              </a:ext>
            </a:extLst>
          </p:cNvPr>
          <p:cNvPicPr>
            <a:picLocks noChangeAspect="1"/>
          </p:cNvPicPr>
          <p:nvPr/>
        </p:nvPicPr>
        <p:blipFill>
          <a:blip r:embed="rId5"/>
          <a:stretch>
            <a:fillRect/>
          </a:stretch>
        </p:blipFill>
        <p:spPr>
          <a:xfrm>
            <a:off x="971600" y="1633364"/>
            <a:ext cx="5633649" cy="3445128"/>
          </a:xfrm>
          <a:prstGeom prst="rect">
            <a:avLst/>
          </a:prstGeom>
        </p:spPr>
      </p:pic>
    </p:spTree>
    <p:extLst>
      <p:ext uri="{BB962C8B-B14F-4D97-AF65-F5344CB8AC3E}">
        <p14:creationId xmlns:p14="http://schemas.microsoft.com/office/powerpoint/2010/main" val="777602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8208912" cy="952500"/>
          </a:xfrm>
        </p:spPr>
        <p:txBody>
          <a:bodyPr>
            <a:noAutofit/>
          </a:bodyPr>
          <a:lstStyle/>
          <a:p>
            <a:pPr algn="ctr"/>
            <a:r>
              <a:rPr lang="nb-NO" sz="2400" b="1" dirty="0"/>
              <a:t>View historical feedback on accounts and contacts to better serve your customers and contacts in the future</a:t>
            </a:r>
            <a:endParaRPr lang="en-US" sz="2400" b="1" dirty="0"/>
          </a:p>
        </p:txBody>
      </p:sp>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sp>
        <p:nvSpPr>
          <p:cNvPr id="8" name="Oval 7">
            <a:extLst>
              <a:ext uri="{FF2B5EF4-FFF2-40B4-BE49-F238E27FC236}">
                <a16:creationId xmlns:a16="http://schemas.microsoft.com/office/drawing/2014/main" id="{23178EDB-66E5-4861-A090-67207D074F7B}"/>
              </a:ext>
            </a:extLst>
          </p:cNvPr>
          <p:cNvSpPr/>
          <p:nvPr/>
        </p:nvSpPr>
        <p:spPr>
          <a:xfrm>
            <a:off x="3275856" y="2713484"/>
            <a:ext cx="72008" cy="720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F7EB8AC1-1E08-4FC2-8CD3-ED9150C862F6}"/>
              </a:ext>
            </a:extLst>
          </p:cNvPr>
          <p:cNvSpPr/>
          <p:nvPr/>
        </p:nvSpPr>
        <p:spPr>
          <a:xfrm>
            <a:off x="5724128" y="4153644"/>
            <a:ext cx="72008" cy="720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B52C0659-1362-41B2-B4C9-FD98DCD1B1C1}"/>
              </a:ext>
            </a:extLst>
          </p:cNvPr>
          <p:cNvSpPr/>
          <p:nvPr/>
        </p:nvSpPr>
        <p:spPr>
          <a:xfrm>
            <a:off x="5436096" y="2137420"/>
            <a:ext cx="72008" cy="72008"/>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81AD96B8-4639-423A-A69F-C01A56EBD1B5}"/>
              </a:ext>
            </a:extLst>
          </p:cNvPr>
          <p:cNvSpPr/>
          <p:nvPr/>
        </p:nvSpPr>
        <p:spPr>
          <a:xfrm>
            <a:off x="3203848" y="3937620"/>
            <a:ext cx="72008" cy="720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A4585885-EE9F-45C3-BB90-C1D0E2BD0F9F}"/>
              </a:ext>
            </a:extLst>
          </p:cNvPr>
          <p:cNvSpPr/>
          <p:nvPr/>
        </p:nvSpPr>
        <p:spPr>
          <a:xfrm>
            <a:off x="5148064" y="3098242"/>
            <a:ext cx="72008" cy="720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8EE16537-06DC-463A-9112-35D3B9FABAB8}"/>
              </a:ext>
            </a:extLst>
          </p:cNvPr>
          <p:cNvSpPr/>
          <p:nvPr/>
        </p:nvSpPr>
        <p:spPr>
          <a:xfrm>
            <a:off x="6961485" y="1960297"/>
            <a:ext cx="2003003" cy="2697403"/>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marL="171450" marR="0" lvl="0" indent="-17145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nb-NO" sz="1200" b="1" kern="0" dirty="0">
                <a:solidFill>
                  <a:srgbClr val="3C8689"/>
                </a:solidFill>
              </a:rPr>
              <a:t>Feedback cards to visualize each interaction with a customer </a:t>
            </a:r>
          </a:p>
          <a:p>
            <a:pPr marL="171450" marR="0" lvl="0" indent="-17145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lang="nb-NO" sz="1200" b="1" kern="0" dirty="0">
              <a:solidFill>
                <a:srgbClr val="3C8689"/>
              </a:solidFill>
            </a:endParaRPr>
          </a:p>
          <a:p>
            <a:pPr marL="171450" lvl="0" indent="-171450" defTabSz="914400">
              <a:spcAft>
                <a:spcPts val="600"/>
              </a:spcAft>
              <a:buFont typeface="Wingdings" panose="05000000000000000000" pitchFamily="2" charset="2"/>
              <a:buChar char="§"/>
              <a:defRPr/>
            </a:pPr>
            <a:r>
              <a:rPr lang="nb-NO" sz="1200" b="1" kern="0" dirty="0">
                <a:solidFill>
                  <a:srgbClr val="3C8689"/>
                </a:solidFill>
              </a:rPr>
              <a:t>Increase customer loyalty and upsell potential by understanding how to treat the contact going forward </a:t>
            </a:r>
            <a:endParaRPr lang="en-US" sz="1200" b="1" kern="0" dirty="0">
              <a:solidFill>
                <a:srgbClr val="3C8689"/>
              </a:solidFill>
            </a:endParaRPr>
          </a:p>
          <a:p>
            <a:pPr marL="0" marR="0" lvl="0" indent="0" defTabSz="914400" eaLnBrk="1" fontAlgn="auto" latinLnBrk="0" hangingPunct="1">
              <a:lnSpc>
                <a:spcPct val="100000"/>
              </a:lnSpc>
              <a:spcBef>
                <a:spcPts val="0"/>
              </a:spcBef>
              <a:spcAft>
                <a:spcPts val="600"/>
              </a:spcAft>
              <a:buClrTx/>
              <a:buSzTx/>
              <a:buFontTx/>
              <a:buNone/>
              <a:tabLst/>
              <a:defRPr/>
            </a:pPr>
            <a:endParaRPr lang="en-US" sz="1200" b="1" kern="0" dirty="0">
              <a:solidFill>
                <a:srgbClr val="3C8689"/>
              </a:solidFill>
            </a:endParaRPr>
          </a:p>
        </p:txBody>
      </p:sp>
      <p:pic>
        <p:nvPicPr>
          <p:cNvPr id="13" name="Picture 12">
            <a:extLst>
              <a:ext uri="{FF2B5EF4-FFF2-40B4-BE49-F238E27FC236}">
                <a16:creationId xmlns:a16="http://schemas.microsoft.com/office/drawing/2014/main" id="{FCC9BBFF-506A-46A5-B703-AE93C4634681}"/>
              </a:ext>
            </a:extLst>
          </p:cNvPr>
          <p:cNvPicPr>
            <a:picLocks noChangeAspect="1"/>
          </p:cNvPicPr>
          <p:nvPr/>
        </p:nvPicPr>
        <p:blipFill>
          <a:blip r:embed="rId3"/>
          <a:stretch>
            <a:fillRect/>
          </a:stretch>
        </p:blipFill>
        <p:spPr>
          <a:xfrm>
            <a:off x="467544" y="697260"/>
            <a:ext cx="432048" cy="421424"/>
          </a:xfrm>
          <a:prstGeom prst="rect">
            <a:avLst/>
          </a:prstGeom>
        </p:spPr>
      </p:pic>
      <p:pic>
        <p:nvPicPr>
          <p:cNvPr id="5" name="Picture 4">
            <a:extLst>
              <a:ext uri="{FF2B5EF4-FFF2-40B4-BE49-F238E27FC236}">
                <a16:creationId xmlns:a16="http://schemas.microsoft.com/office/drawing/2014/main" id="{4BBCCF29-AC4A-4C0F-8DF4-71A519F28B9D}"/>
              </a:ext>
            </a:extLst>
          </p:cNvPr>
          <p:cNvPicPr>
            <a:picLocks noChangeAspect="1"/>
          </p:cNvPicPr>
          <p:nvPr/>
        </p:nvPicPr>
        <p:blipFill>
          <a:blip r:embed="rId4"/>
          <a:stretch>
            <a:fillRect/>
          </a:stretch>
        </p:blipFill>
        <p:spPr>
          <a:xfrm>
            <a:off x="323528" y="886175"/>
            <a:ext cx="7282165" cy="4453240"/>
          </a:xfrm>
          <a:prstGeom prst="rect">
            <a:avLst/>
          </a:prstGeom>
        </p:spPr>
      </p:pic>
      <p:pic>
        <p:nvPicPr>
          <p:cNvPr id="3" name="Picture 2">
            <a:extLst>
              <a:ext uri="{FF2B5EF4-FFF2-40B4-BE49-F238E27FC236}">
                <a16:creationId xmlns:a16="http://schemas.microsoft.com/office/drawing/2014/main" id="{9ABD62A3-FF4A-42F6-BE1E-A7138CC29FE3}"/>
              </a:ext>
            </a:extLst>
          </p:cNvPr>
          <p:cNvPicPr>
            <a:picLocks noChangeAspect="1"/>
          </p:cNvPicPr>
          <p:nvPr/>
        </p:nvPicPr>
        <p:blipFill>
          <a:blip r:embed="rId5"/>
          <a:stretch>
            <a:fillRect/>
          </a:stretch>
        </p:blipFill>
        <p:spPr>
          <a:xfrm>
            <a:off x="2047825" y="3177038"/>
            <a:ext cx="2380159" cy="987513"/>
          </a:xfrm>
          <a:prstGeom prst="rect">
            <a:avLst/>
          </a:prstGeom>
        </p:spPr>
      </p:pic>
    </p:spTree>
    <p:extLst>
      <p:ext uri="{BB962C8B-B14F-4D97-AF65-F5344CB8AC3E}">
        <p14:creationId xmlns:p14="http://schemas.microsoft.com/office/powerpoint/2010/main" val="2563184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90F28-4D71-4CC1-A90E-F597AF157AA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D1B0367C-7114-401F-81ED-69DC066E9FC3}"/>
              </a:ext>
            </a:extLst>
          </p:cNvPr>
          <p:cNvSpPr>
            <a:spLocks noGrp="1"/>
          </p:cNvSpPr>
          <p:nvPr>
            <p:ph type="sldNum" sz="quarter" idx="4"/>
          </p:nvPr>
        </p:nvSpPr>
        <p:spPr/>
        <p:txBody>
          <a:bodyPr/>
          <a:lstStyle/>
          <a:p>
            <a:fld id="{41819DD1-2F46-CB4A-906B-62BD1C212F84}" type="slidenum">
              <a:rPr lang="en-US" smtClean="0"/>
              <a:pPr/>
              <a:t>19</a:t>
            </a:fld>
            <a:endParaRPr lang="en-US" dirty="0"/>
          </a:p>
        </p:txBody>
      </p:sp>
      <p:grpSp>
        <p:nvGrpSpPr>
          <p:cNvPr id="7" name="Group 6">
            <a:extLst>
              <a:ext uri="{FF2B5EF4-FFF2-40B4-BE49-F238E27FC236}">
                <a16:creationId xmlns:a16="http://schemas.microsoft.com/office/drawing/2014/main" id="{6274FAB4-121E-4353-A0BA-C59DE58C2E1D}"/>
              </a:ext>
            </a:extLst>
          </p:cNvPr>
          <p:cNvGrpSpPr/>
          <p:nvPr/>
        </p:nvGrpSpPr>
        <p:grpSpPr>
          <a:xfrm>
            <a:off x="2376712" y="2425452"/>
            <a:ext cx="2753020" cy="1964694"/>
            <a:chOff x="2376712" y="2425452"/>
            <a:chExt cx="2753020" cy="1964694"/>
          </a:xfrm>
        </p:grpSpPr>
        <p:pic>
          <p:nvPicPr>
            <p:cNvPr id="5" name="Picture 4">
              <a:extLst>
                <a:ext uri="{FF2B5EF4-FFF2-40B4-BE49-F238E27FC236}">
                  <a16:creationId xmlns:a16="http://schemas.microsoft.com/office/drawing/2014/main" id="{BFD57CF5-86C9-4C0C-92CF-E300904DC236}"/>
                </a:ext>
              </a:extLst>
            </p:cNvPr>
            <p:cNvPicPr>
              <a:picLocks noChangeAspect="1"/>
            </p:cNvPicPr>
            <p:nvPr/>
          </p:nvPicPr>
          <p:blipFill rotWithShape="1">
            <a:blip r:embed="rId2"/>
            <a:srcRect l="23908" t="36539" r="44034" b="29441"/>
            <a:stretch/>
          </p:blipFill>
          <p:spPr>
            <a:xfrm>
              <a:off x="2376712" y="2445930"/>
              <a:ext cx="2753020" cy="1944216"/>
            </a:xfrm>
            <a:prstGeom prst="ellipse">
              <a:avLst/>
            </a:prstGeom>
          </p:spPr>
        </p:pic>
        <p:sp>
          <p:nvSpPr>
            <p:cNvPr id="6" name="Oval 5">
              <a:extLst>
                <a:ext uri="{FF2B5EF4-FFF2-40B4-BE49-F238E27FC236}">
                  <a16:creationId xmlns:a16="http://schemas.microsoft.com/office/drawing/2014/main" id="{CF0BD2C8-9309-4EB0-BFB8-7FA336A272ED}"/>
                </a:ext>
              </a:extLst>
            </p:cNvPr>
            <p:cNvSpPr/>
            <p:nvPr/>
          </p:nvSpPr>
          <p:spPr>
            <a:xfrm>
              <a:off x="2376712" y="2425452"/>
              <a:ext cx="2753020" cy="1944216"/>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40696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54B5A9-B855-4D2A-80A0-CAFEF5565116}"/>
              </a:ext>
            </a:extLst>
          </p:cNvPr>
          <p:cNvSpPr/>
          <p:nvPr/>
        </p:nvSpPr>
        <p:spPr>
          <a:xfrm>
            <a:off x="454902" y="409228"/>
            <a:ext cx="453822" cy="432048"/>
          </a:xfrm>
          <a:prstGeom prst="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FF1E55-8559-4991-9A84-6FDE8815FED3}"/>
              </a:ext>
            </a:extLst>
          </p:cNvPr>
          <p:cNvSpPr/>
          <p:nvPr/>
        </p:nvSpPr>
        <p:spPr>
          <a:xfrm>
            <a:off x="-119509" y="-482721"/>
            <a:ext cx="9433048" cy="1532605"/>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Title 46">
            <a:extLst>
              <a:ext uri="{FF2B5EF4-FFF2-40B4-BE49-F238E27FC236}">
                <a16:creationId xmlns:a16="http://schemas.microsoft.com/office/drawing/2014/main" id="{8F27E719-1212-4A38-8D09-C64BB3A86174}"/>
              </a:ext>
            </a:extLst>
          </p:cNvPr>
          <p:cNvSpPr>
            <a:spLocks noGrp="1"/>
          </p:cNvSpPr>
          <p:nvPr>
            <p:ph type="title"/>
          </p:nvPr>
        </p:nvSpPr>
        <p:spPr>
          <a:xfrm>
            <a:off x="532359" y="-90468"/>
            <a:ext cx="8270042" cy="936940"/>
          </a:xfrm>
        </p:spPr>
        <p:txBody>
          <a:bodyPr/>
          <a:lstStyle/>
          <a:p>
            <a:r>
              <a:rPr lang="en-US" sz="3600" b="1" dirty="0">
                <a:solidFill>
                  <a:schemeClr val="bg1"/>
                </a:solidFill>
              </a:rPr>
              <a:t>GET INSIGHT INTO EVERY SALES MEETING</a:t>
            </a:r>
            <a:endParaRPr lang="en-US" sz="3600" dirty="0">
              <a:solidFill>
                <a:schemeClr val="bg1"/>
              </a:solidFill>
            </a:endParaRPr>
          </a:p>
        </p:txBody>
      </p:sp>
      <p:grpSp>
        <p:nvGrpSpPr>
          <p:cNvPr id="13" name="Group 12">
            <a:extLst>
              <a:ext uri="{FF2B5EF4-FFF2-40B4-BE49-F238E27FC236}">
                <a16:creationId xmlns:a16="http://schemas.microsoft.com/office/drawing/2014/main" id="{C29B04FE-0409-462B-8774-4B6DF860F0C1}"/>
              </a:ext>
            </a:extLst>
          </p:cNvPr>
          <p:cNvGrpSpPr/>
          <p:nvPr/>
        </p:nvGrpSpPr>
        <p:grpSpPr>
          <a:xfrm>
            <a:off x="-39280" y="1232818"/>
            <a:ext cx="6116419" cy="3896175"/>
            <a:chOff x="5838995" y="2044777"/>
            <a:chExt cx="5515272" cy="3405821"/>
          </a:xfrm>
        </p:grpSpPr>
        <p:pic>
          <p:nvPicPr>
            <p:cNvPr id="35" name="Picture 34" descr="läppäri.png">
              <a:extLst>
                <a:ext uri="{FF2B5EF4-FFF2-40B4-BE49-F238E27FC236}">
                  <a16:creationId xmlns:a16="http://schemas.microsoft.com/office/drawing/2014/main" id="{FBE7299A-D915-4D41-B863-F2A7DBB82EE1}"/>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838995" y="2044777"/>
              <a:ext cx="5515272" cy="3405821"/>
            </a:xfrm>
            <a:prstGeom prst="rect">
              <a:avLst/>
            </a:prstGeom>
          </p:spPr>
        </p:pic>
        <p:pic>
          <p:nvPicPr>
            <p:cNvPr id="36" name="Picture 35">
              <a:extLst>
                <a:ext uri="{FF2B5EF4-FFF2-40B4-BE49-F238E27FC236}">
                  <a16:creationId xmlns:a16="http://schemas.microsoft.com/office/drawing/2014/main" id="{3377D66B-8750-4622-AA32-B6AF68801947}"/>
                </a:ext>
              </a:extLst>
            </p:cNvPr>
            <p:cNvPicPr>
              <a:picLocks noChangeAspect="1"/>
            </p:cNvPicPr>
            <p:nvPr/>
          </p:nvPicPr>
          <p:blipFill>
            <a:blip r:embed="rId4"/>
            <a:stretch>
              <a:fillRect/>
            </a:stretch>
          </p:blipFill>
          <p:spPr>
            <a:xfrm>
              <a:off x="6493728" y="2342408"/>
              <a:ext cx="4225237" cy="2583846"/>
            </a:xfrm>
            <a:prstGeom prst="rect">
              <a:avLst/>
            </a:prstGeom>
          </p:spPr>
        </p:pic>
        <p:grpSp>
          <p:nvGrpSpPr>
            <p:cNvPr id="44" name="Group 43">
              <a:extLst>
                <a:ext uri="{FF2B5EF4-FFF2-40B4-BE49-F238E27FC236}">
                  <a16:creationId xmlns:a16="http://schemas.microsoft.com/office/drawing/2014/main" id="{F89D4DB5-2CF4-4C5A-8368-FAB73E71163B}"/>
                </a:ext>
              </a:extLst>
            </p:cNvPr>
            <p:cNvGrpSpPr/>
            <p:nvPr/>
          </p:nvGrpSpPr>
          <p:grpSpPr>
            <a:xfrm>
              <a:off x="6612958" y="3111892"/>
              <a:ext cx="2790670" cy="1944216"/>
              <a:chOff x="2339062" y="2445930"/>
              <a:chExt cx="2790670" cy="1944216"/>
            </a:xfrm>
          </p:grpSpPr>
          <p:pic>
            <p:nvPicPr>
              <p:cNvPr id="45" name="Picture 44">
                <a:extLst>
                  <a:ext uri="{FF2B5EF4-FFF2-40B4-BE49-F238E27FC236}">
                    <a16:creationId xmlns:a16="http://schemas.microsoft.com/office/drawing/2014/main" id="{298FF702-BB4C-429A-86E0-9EA844A6066D}"/>
                  </a:ext>
                </a:extLst>
              </p:cNvPr>
              <p:cNvPicPr>
                <a:picLocks noChangeAspect="1"/>
              </p:cNvPicPr>
              <p:nvPr/>
            </p:nvPicPr>
            <p:blipFill rotWithShape="1">
              <a:blip r:embed="rId5"/>
              <a:srcRect l="23908" t="36539" r="44034" b="29441"/>
              <a:stretch/>
            </p:blipFill>
            <p:spPr>
              <a:xfrm>
                <a:off x="2376712" y="2445930"/>
                <a:ext cx="2753020" cy="1944216"/>
              </a:xfrm>
              <a:prstGeom prst="ellipse">
                <a:avLst/>
              </a:prstGeom>
            </p:spPr>
          </p:pic>
          <p:sp>
            <p:nvSpPr>
              <p:cNvPr id="46" name="Oval 45">
                <a:extLst>
                  <a:ext uri="{FF2B5EF4-FFF2-40B4-BE49-F238E27FC236}">
                    <a16:creationId xmlns:a16="http://schemas.microsoft.com/office/drawing/2014/main" id="{93677AE8-A7BA-49C1-AD32-7FD800A445EB}"/>
                  </a:ext>
                </a:extLst>
              </p:cNvPr>
              <p:cNvSpPr/>
              <p:nvPr/>
            </p:nvSpPr>
            <p:spPr>
              <a:xfrm>
                <a:off x="2339062" y="2712668"/>
                <a:ext cx="2691533" cy="1677477"/>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37" name="Rectangle 36">
            <a:extLst>
              <a:ext uri="{FF2B5EF4-FFF2-40B4-BE49-F238E27FC236}">
                <a16:creationId xmlns:a16="http://schemas.microsoft.com/office/drawing/2014/main" id="{BDE5D881-FAAB-4F00-A8B8-D8325B87B6B6}"/>
              </a:ext>
            </a:extLst>
          </p:cNvPr>
          <p:cNvSpPr/>
          <p:nvPr/>
        </p:nvSpPr>
        <p:spPr>
          <a:xfrm>
            <a:off x="-128557" y="5225019"/>
            <a:ext cx="9433048" cy="1532605"/>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000" b="1" dirty="0">
                <a:solidFill>
                  <a:schemeClr val="bg1"/>
                </a:solidFill>
              </a:rPr>
              <a:t>INCREASE YOUR HIT RATE BY 10%</a:t>
            </a:r>
            <a:endParaRPr lang="en-US" sz="2000" dirty="0"/>
          </a:p>
        </p:txBody>
      </p:sp>
      <p:sp>
        <p:nvSpPr>
          <p:cNvPr id="14" name="Oval 13">
            <a:extLst>
              <a:ext uri="{FF2B5EF4-FFF2-40B4-BE49-F238E27FC236}">
                <a16:creationId xmlns:a16="http://schemas.microsoft.com/office/drawing/2014/main" id="{FEAD899D-81C1-4BAF-A653-D18325CE2C86}"/>
              </a:ext>
            </a:extLst>
          </p:cNvPr>
          <p:cNvSpPr/>
          <p:nvPr/>
        </p:nvSpPr>
        <p:spPr>
          <a:xfrm>
            <a:off x="8606347" y="-315677"/>
            <a:ext cx="358142" cy="364865"/>
          </a:xfrm>
          <a:prstGeom prst="ellipse">
            <a:avLst/>
          </a:prstGeom>
          <a:noFill/>
          <a:ln w="28575">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66936F8-07AE-48BA-9AC1-778561D15FF1}"/>
              </a:ext>
            </a:extLst>
          </p:cNvPr>
          <p:cNvSpPr txBox="1"/>
          <p:nvPr/>
        </p:nvSpPr>
        <p:spPr>
          <a:xfrm>
            <a:off x="8646350" y="-287134"/>
            <a:ext cx="276038" cy="307777"/>
          </a:xfrm>
          <a:prstGeom prst="rect">
            <a:avLst/>
          </a:prstGeom>
          <a:noFill/>
        </p:spPr>
        <p:txBody>
          <a:bodyPr wrap="none" rtlCol="0">
            <a:spAutoFit/>
          </a:bodyPr>
          <a:lstStyle/>
          <a:p>
            <a:r>
              <a:rPr lang="nb-NO" sz="1400" b="1" dirty="0">
                <a:solidFill>
                  <a:schemeClr val="bg1"/>
                </a:solidFill>
                <a:latin typeface="Gotham Medium"/>
              </a:rPr>
              <a:t>1</a:t>
            </a:r>
            <a:endParaRPr lang="en-US" sz="1400" b="1" dirty="0" err="1">
              <a:solidFill>
                <a:schemeClr val="bg1"/>
              </a:solidFill>
              <a:latin typeface="Gotham Medium"/>
            </a:endParaRPr>
          </a:p>
        </p:txBody>
      </p:sp>
      <p:pic>
        <p:nvPicPr>
          <p:cNvPr id="40" name="Picture 39">
            <a:extLst>
              <a:ext uri="{FF2B5EF4-FFF2-40B4-BE49-F238E27FC236}">
                <a16:creationId xmlns:a16="http://schemas.microsoft.com/office/drawing/2014/main" id="{0CB1ED93-0F72-4057-8288-DA2C79C226D4}"/>
              </a:ext>
            </a:extLst>
          </p:cNvPr>
          <p:cNvPicPr>
            <a:picLocks noChangeAspect="1"/>
          </p:cNvPicPr>
          <p:nvPr/>
        </p:nvPicPr>
        <p:blipFill>
          <a:blip r:embed="rId6"/>
          <a:stretch>
            <a:fillRect/>
          </a:stretch>
        </p:blipFill>
        <p:spPr>
          <a:xfrm>
            <a:off x="179512" y="5357807"/>
            <a:ext cx="1136415" cy="287134"/>
          </a:xfrm>
          <a:prstGeom prst="rect">
            <a:avLst/>
          </a:prstGeom>
        </p:spPr>
      </p:pic>
      <p:sp>
        <p:nvSpPr>
          <p:cNvPr id="41" name="Pentagon 29">
            <a:extLst>
              <a:ext uri="{FF2B5EF4-FFF2-40B4-BE49-F238E27FC236}">
                <a16:creationId xmlns:a16="http://schemas.microsoft.com/office/drawing/2014/main" id="{AF594D41-B0D4-419D-86DD-A475B41219F8}"/>
              </a:ext>
            </a:extLst>
          </p:cNvPr>
          <p:cNvSpPr/>
          <p:nvPr/>
        </p:nvSpPr>
        <p:spPr bwMode="auto">
          <a:xfrm>
            <a:off x="6540838" y="1667966"/>
            <a:ext cx="1852287" cy="476582"/>
          </a:xfrm>
          <a:prstGeom prst="homePlate">
            <a:avLst/>
          </a:prstGeom>
          <a:solidFill>
            <a:srgbClr val="0070D2"/>
          </a:solidFill>
          <a:ln w="19050" cap="flat" cmpd="sng" algn="ctr">
            <a:noFill/>
            <a:prstDash val="solid"/>
            <a:round/>
            <a:headEnd type="none" w="med" len="med"/>
            <a:tailEnd type="none" w="med" len="med"/>
          </a:ln>
          <a:effectLst>
            <a:outerShdw blurRad="50800" dist="38100" dir="16200000" rotWithShape="0">
              <a:prstClr val="black">
                <a:alpha val="40000"/>
              </a:prstClr>
            </a:outerShdw>
            <a:softEdge rad="0"/>
          </a:effectLst>
        </p:spPr>
        <p:txBody>
          <a:bodyPr vert="horz" wrap="square" lIns="90000" tIns="46800" rIns="144000" bIns="46800" numCol="1" rtlCol="0" anchor="ctr" anchorCtr="0" compatLnSpc="1">
            <a:prstTxWarp prst="textNoShape">
              <a:avLst/>
            </a:prstTxWarp>
          </a:bodyPr>
          <a:lstStyle/>
          <a:p>
            <a:pPr algn="ctr"/>
            <a:endParaRPr lang="en-US" sz="1050" b="1" dirty="0">
              <a:solidFill>
                <a:schemeClr val="bg1"/>
              </a:solidFill>
              <a:latin typeface="Gotham Medium"/>
            </a:endParaRPr>
          </a:p>
          <a:p>
            <a:pPr algn="ctr"/>
            <a:r>
              <a:rPr lang="en-US" sz="1200" b="1" dirty="0">
                <a:solidFill>
                  <a:schemeClr val="bg1"/>
                </a:solidFill>
                <a:latin typeface="Gotham Medium"/>
              </a:rPr>
              <a:t>Watch Demo</a:t>
            </a:r>
          </a:p>
          <a:p>
            <a:pPr algn="ctr"/>
            <a:r>
              <a:rPr lang="en-US" sz="1200" b="1" dirty="0">
                <a:solidFill>
                  <a:schemeClr val="bg1"/>
                </a:solidFill>
                <a:latin typeface="Gotham Medium"/>
              </a:rPr>
              <a:t> </a:t>
            </a:r>
            <a:endParaRPr lang="en-US" sz="1050" b="1" dirty="0">
              <a:solidFill>
                <a:schemeClr val="bg1"/>
              </a:solidFill>
              <a:latin typeface="Gotham Medium"/>
            </a:endParaRPr>
          </a:p>
        </p:txBody>
      </p:sp>
      <p:sp>
        <p:nvSpPr>
          <p:cNvPr id="16" name="TextBox 15">
            <a:extLst>
              <a:ext uri="{FF2B5EF4-FFF2-40B4-BE49-F238E27FC236}">
                <a16:creationId xmlns:a16="http://schemas.microsoft.com/office/drawing/2014/main" id="{0C6A40D1-EC53-43B8-A617-C11873CD3F0C}"/>
              </a:ext>
            </a:extLst>
          </p:cNvPr>
          <p:cNvSpPr txBox="1"/>
          <p:nvPr/>
        </p:nvSpPr>
        <p:spPr>
          <a:xfrm>
            <a:off x="6118893" y="2461495"/>
            <a:ext cx="3039935" cy="2000548"/>
          </a:xfrm>
          <a:prstGeom prst="rect">
            <a:avLst/>
          </a:prstGeom>
          <a:noFill/>
        </p:spPr>
        <p:txBody>
          <a:bodyPr wrap="none" rtlCol="0">
            <a:spAutoFit/>
          </a:bodyPr>
          <a:lstStyle/>
          <a:p>
            <a:r>
              <a:rPr lang="nb-NO" sz="2000" b="1" dirty="0">
                <a:solidFill>
                  <a:srgbClr val="0070D2"/>
                </a:solidFill>
                <a:effectLst>
                  <a:outerShdw blurRad="38100" dist="38100" dir="2700000" algn="tl">
                    <a:srgbClr val="000000">
                      <a:alpha val="43137"/>
                    </a:srgbClr>
                  </a:outerShdw>
                </a:effectLst>
                <a:latin typeface="Gotham Medium"/>
              </a:rPr>
              <a:t>INCREASE HIT RATE</a:t>
            </a:r>
          </a:p>
          <a:p>
            <a:endParaRPr lang="nb-NO" sz="2000" b="1" dirty="0">
              <a:solidFill>
                <a:srgbClr val="0070D2"/>
              </a:solidFill>
              <a:effectLst>
                <a:outerShdw blurRad="38100" dist="38100" dir="2700000" algn="tl">
                  <a:srgbClr val="000000">
                    <a:alpha val="43137"/>
                  </a:srgbClr>
                </a:outerShdw>
              </a:effectLst>
              <a:latin typeface="Gotham Medium"/>
            </a:endParaRPr>
          </a:p>
          <a:p>
            <a:r>
              <a:rPr lang="nb-NO" sz="2000" b="1" dirty="0">
                <a:solidFill>
                  <a:srgbClr val="0070D2"/>
                </a:solidFill>
                <a:effectLst>
                  <a:outerShdw blurRad="38100" dist="38100" dir="2700000" algn="tl">
                    <a:srgbClr val="000000">
                      <a:alpha val="43137"/>
                    </a:srgbClr>
                  </a:outerShdw>
                </a:effectLst>
                <a:latin typeface="Gotham Medium"/>
              </a:rPr>
              <a:t>BOOST SALES COACHING</a:t>
            </a:r>
          </a:p>
          <a:p>
            <a:endParaRPr lang="nb-NO" sz="2000" b="1" dirty="0">
              <a:solidFill>
                <a:srgbClr val="0070D2"/>
              </a:solidFill>
              <a:effectLst>
                <a:outerShdw blurRad="38100" dist="38100" dir="2700000" algn="tl">
                  <a:srgbClr val="000000">
                    <a:alpha val="43137"/>
                  </a:srgbClr>
                </a:outerShdw>
              </a:effectLst>
              <a:latin typeface="Gotham Medium"/>
            </a:endParaRPr>
          </a:p>
          <a:p>
            <a:r>
              <a:rPr lang="nb-NO" sz="2000" b="1" dirty="0">
                <a:solidFill>
                  <a:srgbClr val="0070D2"/>
                </a:solidFill>
                <a:effectLst>
                  <a:outerShdw blurRad="38100" dist="38100" dir="2700000" algn="tl">
                    <a:srgbClr val="000000">
                      <a:alpha val="43137"/>
                    </a:srgbClr>
                  </a:outerShdw>
                </a:effectLst>
                <a:latin typeface="Gotham Medium"/>
              </a:rPr>
              <a:t>INCREASE TRANSPARENCY </a:t>
            </a:r>
          </a:p>
          <a:p>
            <a:endParaRPr lang="en-US" sz="2400" dirty="0" err="1">
              <a:latin typeface="Gotham Medium"/>
            </a:endParaRPr>
          </a:p>
        </p:txBody>
      </p:sp>
      <p:sp>
        <p:nvSpPr>
          <p:cNvPr id="43" name="Pentagon 29">
            <a:extLst>
              <a:ext uri="{FF2B5EF4-FFF2-40B4-BE49-F238E27FC236}">
                <a16:creationId xmlns:a16="http://schemas.microsoft.com/office/drawing/2014/main" id="{B14083D4-EAAB-4907-8407-921E5E25D1D1}"/>
              </a:ext>
            </a:extLst>
          </p:cNvPr>
          <p:cNvSpPr/>
          <p:nvPr/>
        </p:nvSpPr>
        <p:spPr bwMode="auto">
          <a:xfrm>
            <a:off x="5725475" y="2596622"/>
            <a:ext cx="351664" cy="162091"/>
          </a:xfrm>
          <a:prstGeom prst="homePlate">
            <a:avLst/>
          </a:prstGeom>
          <a:solidFill>
            <a:srgbClr val="0070D2"/>
          </a:solidFill>
          <a:ln w="19050" cap="flat" cmpd="sng" algn="ctr">
            <a:noFill/>
            <a:prstDash val="solid"/>
            <a:round/>
            <a:headEnd type="none" w="med" len="med"/>
            <a:tailEnd type="none" w="med" len="med"/>
          </a:ln>
          <a:effectLst>
            <a:softEdge rad="0"/>
          </a:effectLst>
        </p:spPr>
        <p:txBody>
          <a:bodyPr vert="horz" wrap="square" lIns="90000" tIns="46800" rIns="144000" bIns="46800" numCol="1" rtlCol="0" anchor="ctr" anchorCtr="0" compatLnSpc="1">
            <a:prstTxWarp prst="textNoShape">
              <a:avLst/>
            </a:prstTxWarp>
          </a:bodyPr>
          <a:lstStyle/>
          <a:p>
            <a:pPr algn="ctr"/>
            <a:endParaRPr lang="en-US" sz="1050" b="1" dirty="0">
              <a:solidFill>
                <a:schemeClr val="bg1"/>
              </a:solidFill>
              <a:latin typeface="Gotham Medium"/>
            </a:endParaRPr>
          </a:p>
          <a:p>
            <a:pPr algn="ctr"/>
            <a:r>
              <a:rPr lang="en-US" sz="1200" b="1" dirty="0">
                <a:solidFill>
                  <a:schemeClr val="bg1"/>
                </a:solidFill>
                <a:latin typeface="Gotham Medium"/>
              </a:rPr>
              <a:t> </a:t>
            </a:r>
            <a:endParaRPr lang="en-US" sz="1050" b="1" dirty="0">
              <a:solidFill>
                <a:schemeClr val="bg1"/>
              </a:solidFill>
              <a:latin typeface="Gotham Medium"/>
            </a:endParaRPr>
          </a:p>
        </p:txBody>
      </p:sp>
      <p:sp>
        <p:nvSpPr>
          <p:cNvPr id="48" name="Pentagon 29">
            <a:extLst>
              <a:ext uri="{FF2B5EF4-FFF2-40B4-BE49-F238E27FC236}">
                <a16:creationId xmlns:a16="http://schemas.microsoft.com/office/drawing/2014/main" id="{A22875C8-D8F0-46CE-B06A-149028AF98F7}"/>
              </a:ext>
            </a:extLst>
          </p:cNvPr>
          <p:cNvSpPr/>
          <p:nvPr/>
        </p:nvSpPr>
        <p:spPr bwMode="auto">
          <a:xfrm>
            <a:off x="5719629" y="3216989"/>
            <a:ext cx="351664" cy="162091"/>
          </a:xfrm>
          <a:prstGeom prst="homePlate">
            <a:avLst/>
          </a:prstGeom>
          <a:solidFill>
            <a:srgbClr val="0070D2"/>
          </a:solidFill>
          <a:ln w="19050" cap="flat" cmpd="sng" algn="ctr">
            <a:noFill/>
            <a:prstDash val="solid"/>
            <a:round/>
            <a:headEnd type="none" w="med" len="med"/>
            <a:tailEnd type="none" w="med" len="med"/>
          </a:ln>
          <a:effectLst>
            <a:softEdge rad="0"/>
          </a:effectLst>
        </p:spPr>
        <p:txBody>
          <a:bodyPr vert="horz" wrap="square" lIns="90000" tIns="46800" rIns="144000" bIns="46800" numCol="1" rtlCol="0" anchor="ctr" anchorCtr="0" compatLnSpc="1">
            <a:prstTxWarp prst="textNoShape">
              <a:avLst/>
            </a:prstTxWarp>
          </a:bodyPr>
          <a:lstStyle/>
          <a:p>
            <a:pPr algn="ctr"/>
            <a:endParaRPr lang="en-US" sz="1050" b="1" dirty="0">
              <a:solidFill>
                <a:schemeClr val="bg1"/>
              </a:solidFill>
              <a:latin typeface="Gotham Medium"/>
            </a:endParaRPr>
          </a:p>
          <a:p>
            <a:pPr algn="ctr"/>
            <a:r>
              <a:rPr lang="en-US" sz="1200" b="1" dirty="0">
                <a:solidFill>
                  <a:schemeClr val="bg1"/>
                </a:solidFill>
                <a:latin typeface="Gotham Medium"/>
              </a:rPr>
              <a:t> </a:t>
            </a:r>
            <a:endParaRPr lang="en-US" sz="1050" b="1" dirty="0">
              <a:solidFill>
                <a:schemeClr val="bg1"/>
              </a:solidFill>
              <a:latin typeface="Gotham Medium"/>
            </a:endParaRPr>
          </a:p>
        </p:txBody>
      </p:sp>
      <p:sp>
        <p:nvSpPr>
          <p:cNvPr id="49" name="Pentagon 29">
            <a:extLst>
              <a:ext uri="{FF2B5EF4-FFF2-40B4-BE49-F238E27FC236}">
                <a16:creationId xmlns:a16="http://schemas.microsoft.com/office/drawing/2014/main" id="{CBB80E76-79FD-4032-8FD0-E7D56CC4ED20}"/>
              </a:ext>
            </a:extLst>
          </p:cNvPr>
          <p:cNvSpPr/>
          <p:nvPr/>
        </p:nvSpPr>
        <p:spPr bwMode="auto">
          <a:xfrm>
            <a:off x="5719629" y="3824929"/>
            <a:ext cx="351664" cy="162091"/>
          </a:xfrm>
          <a:prstGeom prst="homePlate">
            <a:avLst/>
          </a:prstGeom>
          <a:solidFill>
            <a:srgbClr val="0070D2"/>
          </a:solidFill>
          <a:ln w="19050" cap="flat" cmpd="sng" algn="ctr">
            <a:noFill/>
            <a:prstDash val="solid"/>
            <a:round/>
            <a:headEnd type="none" w="med" len="med"/>
            <a:tailEnd type="none" w="med" len="med"/>
          </a:ln>
          <a:effectLst>
            <a:softEdge rad="0"/>
          </a:effectLst>
        </p:spPr>
        <p:txBody>
          <a:bodyPr vert="horz" wrap="square" lIns="90000" tIns="46800" rIns="144000" bIns="46800" numCol="1" rtlCol="0" anchor="ctr" anchorCtr="0" compatLnSpc="1">
            <a:prstTxWarp prst="textNoShape">
              <a:avLst/>
            </a:prstTxWarp>
          </a:bodyPr>
          <a:lstStyle/>
          <a:p>
            <a:pPr algn="ctr"/>
            <a:endParaRPr lang="en-US" sz="1050" b="1" dirty="0">
              <a:solidFill>
                <a:schemeClr val="bg1"/>
              </a:solidFill>
              <a:latin typeface="Gotham Medium"/>
            </a:endParaRPr>
          </a:p>
          <a:p>
            <a:pPr algn="ctr"/>
            <a:r>
              <a:rPr lang="en-US" sz="1200" b="1" dirty="0">
                <a:solidFill>
                  <a:schemeClr val="bg1"/>
                </a:solidFill>
                <a:latin typeface="Gotham Medium"/>
              </a:rPr>
              <a:t> </a:t>
            </a:r>
            <a:endParaRPr lang="en-US" sz="1050" b="1" dirty="0">
              <a:solidFill>
                <a:schemeClr val="bg1"/>
              </a:solidFill>
              <a:latin typeface="Gotham Medium"/>
            </a:endParaRPr>
          </a:p>
        </p:txBody>
      </p:sp>
    </p:spTree>
    <p:extLst>
      <p:ext uri="{BB962C8B-B14F-4D97-AF65-F5344CB8AC3E}">
        <p14:creationId xmlns:p14="http://schemas.microsoft.com/office/powerpoint/2010/main" val="2476771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sp>
        <p:nvSpPr>
          <p:cNvPr id="8" name="Oval 7">
            <a:extLst>
              <a:ext uri="{FF2B5EF4-FFF2-40B4-BE49-F238E27FC236}">
                <a16:creationId xmlns:a16="http://schemas.microsoft.com/office/drawing/2014/main" id="{23178EDB-66E5-4861-A090-67207D074F7B}"/>
              </a:ext>
            </a:extLst>
          </p:cNvPr>
          <p:cNvSpPr/>
          <p:nvPr/>
        </p:nvSpPr>
        <p:spPr>
          <a:xfrm>
            <a:off x="3275856" y="2713484"/>
            <a:ext cx="72008" cy="720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81AD96B8-4639-423A-A69F-C01A56EBD1B5}"/>
              </a:ext>
            </a:extLst>
          </p:cNvPr>
          <p:cNvSpPr/>
          <p:nvPr/>
        </p:nvSpPr>
        <p:spPr>
          <a:xfrm>
            <a:off x="3203848" y="3937620"/>
            <a:ext cx="72008" cy="720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8EE16537-06DC-463A-9112-35D3B9FABAB8}"/>
              </a:ext>
            </a:extLst>
          </p:cNvPr>
          <p:cNvSpPr/>
          <p:nvPr/>
        </p:nvSpPr>
        <p:spPr>
          <a:xfrm>
            <a:off x="6850891" y="1692163"/>
            <a:ext cx="2003003" cy="2697403"/>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marL="171450" marR="0" lvl="0" indent="-17145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nb-NO" sz="1200" b="1" kern="0" dirty="0">
                <a:solidFill>
                  <a:srgbClr val="3C8689"/>
                </a:solidFill>
              </a:rPr>
              <a:t>Feedback cards help visualize each interaction with a customer </a:t>
            </a:r>
          </a:p>
          <a:p>
            <a:pPr marL="171450" marR="0" lvl="0" indent="-17145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lang="nb-NO" sz="1200" b="1" kern="0" dirty="0">
              <a:solidFill>
                <a:srgbClr val="3C8689"/>
              </a:solidFill>
            </a:endParaRPr>
          </a:p>
          <a:p>
            <a:pPr marL="171450" lvl="0" indent="-171450" defTabSz="914400">
              <a:spcAft>
                <a:spcPts val="600"/>
              </a:spcAft>
              <a:buFont typeface="Wingdings" panose="05000000000000000000" pitchFamily="2" charset="2"/>
              <a:buChar char="§"/>
              <a:defRPr/>
            </a:pPr>
            <a:r>
              <a:rPr lang="nb-NO" sz="1200" b="1" kern="0" dirty="0">
                <a:solidFill>
                  <a:srgbClr val="3C8689"/>
                </a:solidFill>
              </a:rPr>
              <a:t>Increase customer loyalty and upsell potential by understanding how to treat the contact at each stage of the sales process</a:t>
            </a:r>
            <a:endParaRPr lang="en-US" sz="1200" b="1" kern="0" dirty="0">
              <a:solidFill>
                <a:srgbClr val="3C8689"/>
              </a:solidFill>
            </a:endParaRPr>
          </a:p>
          <a:p>
            <a:pPr marL="0" marR="0" lvl="0" indent="0" defTabSz="914400" eaLnBrk="1" fontAlgn="auto" latinLnBrk="0" hangingPunct="1">
              <a:lnSpc>
                <a:spcPct val="100000"/>
              </a:lnSpc>
              <a:spcBef>
                <a:spcPts val="0"/>
              </a:spcBef>
              <a:spcAft>
                <a:spcPts val="600"/>
              </a:spcAft>
              <a:buClrTx/>
              <a:buSzTx/>
              <a:buFontTx/>
              <a:buNone/>
              <a:tabLst/>
              <a:defRPr/>
            </a:pPr>
            <a:endParaRPr lang="en-US" sz="1200" b="1" kern="0" dirty="0">
              <a:solidFill>
                <a:srgbClr val="3C8689"/>
              </a:solidFill>
            </a:endParaRPr>
          </a:p>
        </p:txBody>
      </p:sp>
      <p:grpSp>
        <p:nvGrpSpPr>
          <p:cNvPr id="3" name="Group 2">
            <a:extLst>
              <a:ext uri="{FF2B5EF4-FFF2-40B4-BE49-F238E27FC236}">
                <a16:creationId xmlns:a16="http://schemas.microsoft.com/office/drawing/2014/main" id="{6ADF0C1C-3783-4471-85E5-21003C812C85}"/>
              </a:ext>
            </a:extLst>
          </p:cNvPr>
          <p:cNvGrpSpPr/>
          <p:nvPr/>
        </p:nvGrpSpPr>
        <p:grpSpPr>
          <a:xfrm>
            <a:off x="611560" y="1386635"/>
            <a:ext cx="5913536" cy="3496181"/>
            <a:chOff x="98624" y="1236522"/>
            <a:chExt cx="7353696" cy="4541095"/>
          </a:xfrm>
        </p:grpSpPr>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8624" y="1236522"/>
              <a:ext cx="7353696" cy="4541095"/>
            </a:xfrm>
            <a:prstGeom prst="rect">
              <a:avLst/>
            </a:prstGeom>
          </p:spPr>
        </p:pic>
        <p:pic>
          <p:nvPicPr>
            <p:cNvPr id="5" name="Picture 4">
              <a:extLst>
                <a:ext uri="{FF2B5EF4-FFF2-40B4-BE49-F238E27FC236}">
                  <a16:creationId xmlns:a16="http://schemas.microsoft.com/office/drawing/2014/main" id="{4BBCCF29-AC4A-4C0F-8DF4-71A519F28B9D}"/>
                </a:ext>
              </a:extLst>
            </p:cNvPr>
            <p:cNvPicPr>
              <a:picLocks noChangeAspect="1"/>
            </p:cNvPicPr>
            <p:nvPr/>
          </p:nvPicPr>
          <p:blipFill>
            <a:blip r:embed="rId4"/>
            <a:stretch>
              <a:fillRect/>
            </a:stretch>
          </p:blipFill>
          <p:spPr>
            <a:xfrm>
              <a:off x="971600" y="1633364"/>
              <a:ext cx="5633649" cy="3445128"/>
            </a:xfrm>
            <a:prstGeom prst="rect">
              <a:avLst/>
            </a:prstGeom>
          </p:spPr>
        </p:pic>
        <p:grpSp>
          <p:nvGrpSpPr>
            <p:cNvPr id="14" name="Group 13">
              <a:extLst>
                <a:ext uri="{FF2B5EF4-FFF2-40B4-BE49-F238E27FC236}">
                  <a16:creationId xmlns:a16="http://schemas.microsoft.com/office/drawing/2014/main" id="{EA926888-A3BD-4CF6-81D7-390D5B8CB478}"/>
                </a:ext>
              </a:extLst>
            </p:cNvPr>
            <p:cNvGrpSpPr/>
            <p:nvPr/>
          </p:nvGrpSpPr>
          <p:grpSpPr>
            <a:xfrm>
              <a:off x="899592" y="2684455"/>
              <a:ext cx="3692061" cy="2650345"/>
              <a:chOff x="1121248" y="2137419"/>
              <a:chExt cx="3692061" cy="2650345"/>
            </a:xfrm>
          </p:grpSpPr>
          <p:pic>
            <p:nvPicPr>
              <p:cNvPr id="15" name="Picture 14">
                <a:extLst>
                  <a:ext uri="{FF2B5EF4-FFF2-40B4-BE49-F238E27FC236}">
                    <a16:creationId xmlns:a16="http://schemas.microsoft.com/office/drawing/2014/main" id="{82203281-2329-415F-B2B9-B47F90EF3233}"/>
                  </a:ext>
                </a:extLst>
              </p:cNvPr>
              <p:cNvPicPr>
                <a:picLocks noChangeAspect="1"/>
              </p:cNvPicPr>
              <p:nvPr/>
            </p:nvPicPr>
            <p:blipFill rotWithShape="1">
              <a:blip r:embed="rId4"/>
              <a:srcRect l="1670" t="36835" r="57454" b="14851"/>
              <a:stretch/>
            </p:blipFill>
            <p:spPr>
              <a:xfrm>
                <a:off x="1121248" y="2137419"/>
                <a:ext cx="3666775" cy="2650345"/>
              </a:xfrm>
              <a:prstGeom prst="ellipse">
                <a:avLst/>
              </a:prstGeom>
            </p:spPr>
          </p:pic>
          <p:sp>
            <p:nvSpPr>
              <p:cNvPr id="16" name="Oval 15">
                <a:extLst>
                  <a:ext uri="{FF2B5EF4-FFF2-40B4-BE49-F238E27FC236}">
                    <a16:creationId xmlns:a16="http://schemas.microsoft.com/office/drawing/2014/main" id="{F3E6CF66-3615-4221-9FD1-5CBF39C42CE5}"/>
                  </a:ext>
                </a:extLst>
              </p:cNvPr>
              <p:cNvSpPr/>
              <p:nvPr/>
            </p:nvSpPr>
            <p:spPr>
              <a:xfrm>
                <a:off x="1121248" y="2197529"/>
                <a:ext cx="3692061" cy="2590235"/>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17" name="Rectangle 16">
            <a:extLst>
              <a:ext uri="{FF2B5EF4-FFF2-40B4-BE49-F238E27FC236}">
                <a16:creationId xmlns:a16="http://schemas.microsoft.com/office/drawing/2014/main" id="{4F302EC0-003A-4BA1-9897-7BB12F38E4F5}"/>
              </a:ext>
            </a:extLst>
          </p:cNvPr>
          <p:cNvSpPr/>
          <p:nvPr/>
        </p:nvSpPr>
        <p:spPr>
          <a:xfrm>
            <a:off x="-119509" y="-495811"/>
            <a:ext cx="9433048" cy="1532605"/>
          </a:xfrm>
          <a:prstGeom prst="rect">
            <a:avLst/>
          </a:prstGeom>
          <a:solidFill>
            <a:srgbClr val="FF876C"/>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8" name="Title 46">
            <a:extLst>
              <a:ext uri="{FF2B5EF4-FFF2-40B4-BE49-F238E27FC236}">
                <a16:creationId xmlns:a16="http://schemas.microsoft.com/office/drawing/2014/main" id="{3AC2178D-9D5B-4B1E-B556-0CB893A3A8A2}"/>
              </a:ext>
            </a:extLst>
          </p:cNvPr>
          <p:cNvSpPr txBox="1">
            <a:spLocks/>
          </p:cNvSpPr>
          <p:nvPr/>
        </p:nvSpPr>
        <p:spPr>
          <a:xfrm>
            <a:off x="-1764704" y="-163381"/>
            <a:ext cx="12601400" cy="936940"/>
          </a:xfrm>
          <a:prstGeom prst="rect">
            <a:avLst/>
          </a:prstGeom>
          <a:noFill/>
        </p:spPr>
        <p:txBody>
          <a:bodyPr vert="horz" lIns="91440" tIns="45720" rIns="91440" bIns="45720" rtlCol="0" anchor="ctr">
            <a:noAutofit/>
          </a:bodyPr>
          <a:lstStyle>
            <a:lvl1pPr algn="l" defTabSz="411476" rtl="0" eaLnBrk="1" latinLnBrk="0" hangingPunct="1">
              <a:lnSpc>
                <a:spcPts val="2250"/>
              </a:lnSpc>
              <a:spcBef>
                <a:spcPct val="0"/>
              </a:spcBef>
              <a:buNone/>
              <a:defRPr sz="2160" kern="1200">
                <a:solidFill>
                  <a:schemeClr val="tx1"/>
                </a:solidFill>
                <a:latin typeface="Gotham Medium"/>
                <a:ea typeface="+mj-ea"/>
                <a:cs typeface="+mj-cs"/>
              </a:defRPr>
            </a:lvl1pPr>
          </a:lstStyle>
          <a:p>
            <a:pPr lvl="0" algn="ctr"/>
            <a:r>
              <a:rPr lang="en-US" sz="3200" b="1" dirty="0">
                <a:solidFill>
                  <a:schemeClr val="bg1"/>
                </a:solidFill>
              </a:rPr>
              <a:t>HISTORICAL FEEDBACK WILL HELP YOU </a:t>
            </a:r>
          </a:p>
          <a:p>
            <a:pPr lvl="0" algn="ctr"/>
            <a:endParaRPr lang="en-US" sz="3200" b="1" dirty="0">
              <a:solidFill>
                <a:schemeClr val="bg1"/>
              </a:solidFill>
            </a:endParaRPr>
          </a:p>
          <a:p>
            <a:pPr lvl="0" algn="ctr"/>
            <a:r>
              <a:rPr lang="en-US" sz="3200" b="1" dirty="0">
                <a:solidFill>
                  <a:schemeClr val="bg1"/>
                </a:solidFill>
              </a:rPr>
              <a:t>UNDERSTAND!</a:t>
            </a:r>
          </a:p>
        </p:txBody>
      </p:sp>
      <p:sp>
        <p:nvSpPr>
          <p:cNvPr id="19" name="Rectangle 18">
            <a:extLst>
              <a:ext uri="{FF2B5EF4-FFF2-40B4-BE49-F238E27FC236}">
                <a16:creationId xmlns:a16="http://schemas.microsoft.com/office/drawing/2014/main" id="{7D7F32F3-2FF8-4923-8333-609CD19E9F6D}"/>
              </a:ext>
            </a:extLst>
          </p:cNvPr>
          <p:cNvSpPr/>
          <p:nvPr/>
        </p:nvSpPr>
        <p:spPr>
          <a:xfrm>
            <a:off x="-119509" y="5231143"/>
            <a:ext cx="9433048" cy="1532605"/>
          </a:xfrm>
          <a:prstGeom prst="rect">
            <a:avLst/>
          </a:prstGeom>
          <a:solidFill>
            <a:srgbClr val="FF876C"/>
          </a:solidFill>
          <a:ln w="12700" cap="flat" cmpd="sng" algn="ctr">
            <a:noFill/>
            <a:prstDash val="solid"/>
          </a:ln>
          <a:effectLst/>
        </p:spPr>
        <p:txBody>
          <a:bodyPr rtlCol="0" anchor="ctr"/>
          <a:lstStyle/>
          <a:p>
            <a:pPr lvl="0" algn="ctr"/>
            <a:r>
              <a:rPr lang="en-US" sz="2000" b="1" dirty="0">
                <a:solidFill>
                  <a:schemeClr val="bg1"/>
                </a:solidFill>
              </a:rPr>
              <a:t>TREAT CONTACTS INDIVIDUALLY BASED </a:t>
            </a:r>
          </a:p>
          <a:p>
            <a:pPr lvl="0" algn="ctr"/>
            <a:r>
              <a:rPr lang="en-US" sz="2000" b="1" dirty="0">
                <a:solidFill>
                  <a:schemeClr val="bg1"/>
                </a:solidFill>
              </a:rPr>
              <a:t>ON YOUR HISTORY WITH THEM </a:t>
            </a:r>
          </a:p>
        </p:txBody>
      </p:sp>
      <p:sp>
        <p:nvSpPr>
          <p:cNvPr id="20" name="Oval 19">
            <a:extLst>
              <a:ext uri="{FF2B5EF4-FFF2-40B4-BE49-F238E27FC236}">
                <a16:creationId xmlns:a16="http://schemas.microsoft.com/office/drawing/2014/main" id="{CA46887E-037A-47DB-937E-74157817E63D}"/>
              </a:ext>
            </a:extLst>
          </p:cNvPr>
          <p:cNvSpPr/>
          <p:nvPr/>
        </p:nvSpPr>
        <p:spPr>
          <a:xfrm>
            <a:off x="8606347" y="-328767"/>
            <a:ext cx="358142" cy="364865"/>
          </a:xfrm>
          <a:prstGeom prst="ellipse">
            <a:avLst/>
          </a:prstGeom>
          <a:noFill/>
          <a:ln w="285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5" name="TextBox 24">
            <a:extLst>
              <a:ext uri="{FF2B5EF4-FFF2-40B4-BE49-F238E27FC236}">
                <a16:creationId xmlns:a16="http://schemas.microsoft.com/office/drawing/2014/main" id="{87FCD192-7E8B-4C7C-A6F3-0854FFD8A022}"/>
              </a:ext>
            </a:extLst>
          </p:cNvPr>
          <p:cNvSpPr txBox="1"/>
          <p:nvPr/>
        </p:nvSpPr>
        <p:spPr>
          <a:xfrm>
            <a:off x="8646350" y="-300224"/>
            <a:ext cx="276038" cy="307777"/>
          </a:xfrm>
          <a:prstGeom prst="rect">
            <a:avLst/>
          </a:prstGeom>
          <a:noFill/>
        </p:spPr>
        <p:txBody>
          <a:bodyPr wrap="none" rtlCol="0">
            <a:spAutoFit/>
          </a:bodyPr>
          <a:lstStyle/>
          <a:p>
            <a:r>
              <a:rPr lang="nb-NO" sz="1400" b="1" dirty="0">
                <a:solidFill>
                  <a:prstClr val="white"/>
                </a:solidFill>
                <a:latin typeface="Gotham Medium"/>
              </a:rPr>
              <a:t>8</a:t>
            </a:r>
            <a:endParaRPr lang="en-US" sz="1400" b="1" dirty="0" err="1">
              <a:solidFill>
                <a:prstClr val="white"/>
              </a:solidFill>
              <a:latin typeface="Gotham Medium"/>
            </a:endParaRPr>
          </a:p>
        </p:txBody>
      </p:sp>
      <p:pic>
        <p:nvPicPr>
          <p:cNvPr id="26" name="Picture 25">
            <a:extLst>
              <a:ext uri="{FF2B5EF4-FFF2-40B4-BE49-F238E27FC236}">
                <a16:creationId xmlns:a16="http://schemas.microsoft.com/office/drawing/2014/main" id="{3E28CEDB-D465-40BB-8394-E5D55BF87516}"/>
              </a:ext>
            </a:extLst>
          </p:cNvPr>
          <p:cNvPicPr>
            <a:picLocks noChangeAspect="1"/>
          </p:cNvPicPr>
          <p:nvPr/>
        </p:nvPicPr>
        <p:blipFill>
          <a:blip r:embed="rId5"/>
          <a:stretch>
            <a:fillRect/>
          </a:stretch>
        </p:blipFill>
        <p:spPr>
          <a:xfrm>
            <a:off x="179512" y="5357807"/>
            <a:ext cx="1136415" cy="287134"/>
          </a:xfrm>
          <a:prstGeom prst="rect">
            <a:avLst/>
          </a:prstGeom>
        </p:spPr>
      </p:pic>
    </p:spTree>
    <p:extLst>
      <p:ext uri="{BB962C8B-B14F-4D97-AF65-F5344CB8AC3E}">
        <p14:creationId xmlns:p14="http://schemas.microsoft.com/office/powerpoint/2010/main" val="2246435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8208912" cy="952500"/>
          </a:xfrm>
        </p:spPr>
        <p:txBody>
          <a:bodyPr>
            <a:noAutofit/>
          </a:bodyPr>
          <a:lstStyle/>
          <a:p>
            <a:pPr algn="ctr"/>
            <a:r>
              <a:rPr lang="nb-NO" sz="2400" b="1" dirty="0"/>
              <a:t>View historical feedback on accounts and contacts to better serve your customers and contacts in the future</a:t>
            </a:r>
            <a:endParaRPr lang="en-US" sz="2400" b="1" dirty="0"/>
          </a:p>
        </p:txBody>
      </p:sp>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8624" y="1236522"/>
            <a:ext cx="7353696" cy="4541095"/>
          </a:xfrm>
          <a:prstGeom prst="rect">
            <a:avLst/>
          </a:prstGeom>
        </p:spPr>
      </p:pic>
      <p:sp>
        <p:nvSpPr>
          <p:cNvPr id="8" name="Oval 7">
            <a:extLst>
              <a:ext uri="{FF2B5EF4-FFF2-40B4-BE49-F238E27FC236}">
                <a16:creationId xmlns:a16="http://schemas.microsoft.com/office/drawing/2014/main" id="{23178EDB-66E5-4861-A090-67207D074F7B}"/>
              </a:ext>
            </a:extLst>
          </p:cNvPr>
          <p:cNvSpPr/>
          <p:nvPr/>
        </p:nvSpPr>
        <p:spPr>
          <a:xfrm>
            <a:off x="3275856" y="2713484"/>
            <a:ext cx="72008" cy="720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F7EB8AC1-1E08-4FC2-8CD3-ED9150C862F6}"/>
              </a:ext>
            </a:extLst>
          </p:cNvPr>
          <p:cNvSpPr/>
          <p:nvPr/>
        </p:nvSpPr>
        <p:spPr>
          <a:xfrm>
            <a:off x="5724128" y="4153644"/>
            <a:ext cx="72008" cy="720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B52C0659-1362-41B2-B4C9-FD98DCD1B1C1}"/>
              </a:ext>
            </a:extLst>
          </p:cNvPr>
          <p:cNvSpPr/>
          <p:nvPr/>
        </p:nvSpPr>
        <p:spPr>
          <a:xfrm>
            <a:off x="5436096" y="2137420"/>
            <a:ext cx="72008" cy="72008"/>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81AD96B8-4639-423A-A69F-C01A56EBD1B5}"/>
              </a:ext>
            </a:extLst>
          </p:cNvPr>
          <p:cNvSpPr/>
          <p:nvPr/>
        </p:nvSpPr>
        <p:spPr>
          <a:xfrm>
            <a:off x="3203848" y="3937620"/>
            <a:ext cx="72008" cy="720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A4585885-EE9F-45C3-BB90-C1D0E2BD0F9F}"/>
              </a:ext>
            </a:extLst>
          </p:cNvPr>
          <p:cNvSpPr/>
          <p:nvPr/>
        </p:nvSpPr>
        <p:spPr>
          <a:xfrm>
            <a:off x="5148064" y="3098242"/>
            <a:ext cx="72008" cy="720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8EE16537-06DC-463A-9112-35D3B9FABAB8}"/>
              </a:ext>
            </a:extLst>
          </p:cNvPr>
          <p:cNvSpPr/>
          <p:nvPr/>
        </p:nvSpPr>
        <p:spPr>
          <a:xfrm>
            <a:off x="6961485" y="1960297"/>
            <a:ext cx="2003003" cy="2697403"/>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marL="171450" marR="0" lvl="0" indent="-17145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nb-NO" sz="1200" b="1" kern="0" dirty="0">
                <a:solidFill>
                  <a:srgbClr val="3C8689"/>
                </a:solidFill>
              </a:rPr>
              <a:t>Feedback cards to visualize each interaction with a customer </a:t>
            </a:r>
          </a:p>
          <a:p>
            <a:pPr marL="171450" marR="0" lvl="0" indent="-17145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lang="nb-NO" sz="1200" b="1" kern="0" dirty="0">
              <a:solidFill>
                <a:srgbClr val="3C8689"/>
              </a:solidFill>
            </a:endParaRPr>
          </a:p>
          <a:p>
            <a:pPr marL="171450" lvl="0" indent="-171450" defTabSz="914400">
              <a:spcAft>
                <a:spcPts val="600"/>
              </a:spcAft>
              <a:buFont typeface="Wingdings" panose="05000000000000000000" pitchFamily="2" charset="2"/>
              <a:buChar char="§"/>
              <a:defRPr/>
            </a:pPr>
            <a:r>
              <a:rPr lang="nb-NO" sz="1200" b="1" kern="0" dirty="0">
                <a:solidFill>
                  <a:srgbClr val="3C8689"/>
                </a:solidFill>
              </a:rPr>
              <a:t>Increase customer loyalty and upsell potential by understanding how to treat the contact at each stage of the sales process</a:t>
            </a:r>
            <a:endParaRPr lang="en-US" sz="1200" b="1" kern="0" dirty="0">
              <a:solidFill>
                <a:srgbClr val="3C8689"/>
              </a:solidFill>
            </a:endParaRPr>
          </a:p>
          <a:p>
            <a:pPr marL="0" marR="0" lvl="0" indent="0" defTabSz="914400" eaLnBrk="1" fontAlgn="auto" latinLnBrk="0" hangingPunct="1">
              <a:lnSpc>
                <a:spcPct val="100000"/>
              </a:lnSpc>
              <a:spcBef>
                <a:spcPts val="0"/>
              </a:spcBef>
              <a:spcAft>
                <a:spcPts val="600"/>
              </a:spcAft>
              <a:buClrTx/>
              <a:buSzTx/>
              <a:buFontTx/>
              <a:buNone/>
              <a:tabLst/>
              <a:defRPr/>
            </a:pPr>
            <a:endParaRPr lang="en-US" sz="1200" b="1" kern="0" dirty="0">
              <a:solidFill>
                <a:srgbClr val="3C8689"/>
              </a:solidFill>
            </a:endParaRPr>
          </a:p>
        </p:txBody>
      </p:sp>
      <p:pic>
        <p:nvPicPr>
          <p:cNvPr id="13" name="Picture 12">
            <a:extLst>
              <a:ext uri="{FF2B5EF4-FFF2-40B4-BE49-F238E27FC236}">
                <a16:creationId xmlns:a16="http://schemas.microsoft.com/office/drawing/2014/main" id="{FCC9BBFF-506A-46A5-B703-AE93C4634681}"/>
              </a:ext>
            </a:extLst>
          </p:cNvPr>
          <p:cNvPicPr>
            <a:picLocks noChangeAspect="1"/>
          </p:cNvPicPr>
          <p:nvPr/>
        </p:nvPicPr>
        <p:blipFill>
          <a:blip r:embed="rId4"/>
          <a:stretch>
            <a:fillRect/>
          </a:stretch>
        </p:blipFill>
        <p:spPr>
          <a:xfrm>
            <a:off x="467544" y="697260"/>
            <a:ext cx="432048" cy="421424"/>
          </a:xfrm>
          <a:prstGeom prst="rect">
            <a:avLst/>
          </a:prstGeom>
        </p:spPr>
      </p:pic>
      <p:pic>
        <p:nvPicPr>
          <p:cNvPr id="5" name="Picture 4">
            <a:extLst>
              <a:ext uri="{FF2B5EF4-FFF2-40B4-BE49-F238E27FC236}">
                <a16:creationId xmlns:a16="http://schemas.microsoft.com/office/drawing/2014/main" id="{4BBCCF29-AC4A-4C0F-8DF4-71A519F28B9D}"/>
              </a:ext>
            </a:extLst>
          </p:cNvPr>
          <p:cNvPicPr>
            <a:picLocks noChangeAspect="1"/>
          </p:cNvPicPr>
          <p:nvPr/>
        </p:nvPicPr>
        <p:blipFill>
          <a:blip r:embed="rId5"/>
          <a:stretch>
            <a:fillRect/>
          </a:stretch>
        </p:blipFill>
        <p:spPr>
          <a:xfrm>
            <a:off x="971600" y="1633364"/>
            <a:ext cx="5633649" cy="3445128"/>
          </a:xfrm>
          <a:prstGeom prst="rect">
            <a:avLst/>
          </a:prstGeom>
        </p:spPr>
      </p:pic>
      <p:grpSp>
        <p:nvGrpSpPr>
          <p:cNvPr id="14" name="Group 13">
            <a:extLst>
              <a:ext uri="{FF2B5EF4-FFF2-40B4-BE49-F238E27FC236}">
                <a16:creationId xmlns:a16="http://schemas.microsoft.com/office/drawing/2014/main" id="{EA926888-A3BD-4CF6-81D7-390D5B8CB478}"/>
              </a:ext>
            </a:extLst>
          </p:cNvPr>
          <p:cNvGrpSpPr/>
          <p:nvPr/>
        </p:nvGrpSpPr>
        <p:grpSpPr>
          <a:xfrm>
            <a:off x="899592" y="2684455"/>
            <a:ext cx="3692061" cy="2650345"/>
            <a:chOff x="1121248" y="2137419"/>
            <a:chExt cx="3692061" cy="2650345"/>
          </a:xfrm>
        </p:grpSpPr>
        <p:pic>
          <p:nvPicPr>
            <p:cNvPr id="15" name="Picture 14">
              <a:extLst>
                <a:ext uri="{FF2B5EF4-FFF2-40B4-BE49-F238E27FC236}">
                  <a16:creationId xmlns:a16="http://schemas.microsoft.com/office/drawing/2014/main" id="{82203281-2329-415F-B2B9-B47F90EF3233}"/>
                </a:ext>
              </a:extLst>
            </p:cNvPr>
            <p:cNvPicPr>
              <a:picLocks noChangeAspect="1"/>
            </p:cNvPicPr>
            <p:nvPr/>
          </p:nvPicPr>
          <p:blipFill rotWithShape="1">
            <a:blip r:embed="rId5"/>
            <a:srcRect l="1670" t="36835" r="57454" b="14851"/>
            <a:stretch/>
          </p:blipFill>
          <p:spPr>
            <a:xfrm>
              <a:off x="1121248" y="2137419"/>
              <a:ext cx="3666775" cy="2650345"/>
            </a:xfrm>
            <a:prstGeom prst="ellipse">
              <a:avLst/>
            </a:prstGeom>
          </p:spPr>
        </p:pic>
        <p:sp>
          <p:nvSpPr>
            <p:cNvPr id="16" name="Oval 15">
              <a:extLst>
                <a:ext uri="{FF2B5EF4-FFF2-40B4-BE49-F238E27FC236}">
                  <a16:creationId xmlns:a16="http://schemas.microsoft.com/office/drawing/2014/main" id="{F3E6CF66-3615-4221-9FD1-5CBF39C42CE5}"/>
                </a:ext>
              </a:extLst>
            </p:cNvPr>
            <p:cNvSpPr/>
            <p:nvPr/>
          </p:nvSpPr>
          <p:spPr>
            <a:xfrm>
              <a:off x="1121248" y="2197529"/>
              <a:ext cx="3692061" cy="2590235"/>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35021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7904834" cy="952500"/>
          </a:xfrm>
        </p:spPr>
        <p:txBody>
          <a:bodyPr>
            <a:noAutofit/>
          </a:bodyPr>
          <a:lstStyle/>
          <a:p>
            <a:pPr algn="ctr"/>
            <a:r>
              <a:rPr lang="nb-NO" sz="2400" b="1" dirty="0"/>
              <a:t>Analyze sales performance looking at your sales team from the customers point of view</a:t>
            </a:r>
            <a:endParaRPr lang="en-US" sz="2400" b="1" dirty="0"/>
          </a:p>
        </p:txBody>
      </p:sp>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5635" y="1278519"/>
            <a:ext cx="7353696" cy="4541095"/>
          </a:xfrm>
          <a:prstGeom prst="rect">
            <a:avLst/>
          </a:prstGeom>
        </p:spPr>
      </p:pic>
      <p:sp>
        <p:nvSpPr>
          <p:cNvPr id="47" name="Rectangle 46">
            <a:extLst>
              <a:ext uri="{FF2B5EF4-FFF2-40B4-BE49-F238E27FC236}">
                <a16:creationId xmlns:a16="http://schemas.microsoft.com/office/drawing/2014/main" id="{8EE16537-06DC-463A-9112-35D3B9FABAB8}"/>
              </a:ext>
            </a:extLst>
          </p:cNvPr>
          <p:cNvSpPr/>
          <p:nvPr/>
        </p:nvSpPr>
        <p:spPr>
          <a:xfrm>
            <a:off x="6961485" y="2047719"/>
            <a:ext cx="2003003" cy="2411985"/>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marL="171450" indent="-171450" defTabSz="914400">
              <a:spcAft>
                <a:spcPts val="600"/>
              </a:spcAft>
              <a:buFont typeface="Wingdings" panose="05000000000000000000" pitchFamily="2" charset="2"/>
              <a:buChar char="§"/>
              <a:defRPr/>
            </a:pPr>
            <a:r>
              <a:rPr lang="nb-NO" sz="1200" b="1" kern="0" dirty="0">
                <a:solidFill>
                  <a:srgbClr val="3C8689"/>
                </a:solidFill>
              </a:rPr>
              <a:t>Capture important trends in your sales reps performance and discover early signs for coaching</a:t>
            </a:r>
          </a:p>
          <a:p>
            <a:pPr marL="171450" indent="-171450" defTabSz="914400">
              <a:spcAft>
                <a:spcPts val="600"/>
              </a:spcAft>
              <a:buFont typeface="Wingdings" panose="05000000000000000000" pitchFamily="2" charset="2"/>
              <a:buChar char="§"/>
              <a:defRPr/>
            </a:pPr>
            <a:endParaRPr lang="nb-NO" sz="1200" b="1" kern="0" dirty="0">
              <a:solidFill>
                <a:srgbClr val="3C8689"/>
              </a:solidFill>
            </a:endParaRPr>
          </a:p>
          <a:p>
            <a:pPr marL="171450" indent="-171450" defTabSz="914400">
              <a:spcAft>
                <a:spcPts val="600"/>
              </a:spcAft>
              <a:buFont typeface="Wingdings" panose="05000000000000000000" pitchFamily="2" charset="2"/>
              <a:buChar char="§"/>
              <a:defRPr/>
            </a:pPr>
            <a:r>
              <a:rPr lang="nb-NO" sz="1200" b="1" kern="0" dirty="0">
                <a:solidFill>
                  <a:srgbClr val="3C8689"/>
                </a:solidFill>
              </a:rPr>
              <a:t>Sales feedback leaderboard to foster competition </a:t>
            </a:r>
            <a:endParaRPr lang="en-US" sz="1200" b="1" kern="0" dirty="0">
              <a:solidFill>
                <a:srgbClr val="3C8689"/>
              </a:solidFill>
            </a:endParaRPr>
          </a:p>
        </p:txBody>
      </p:sp>
      <p:pic>
        <p:nvPicPr>
          <p:cNvPr id="13" name="Picture 12">
            <a:extLst>
              <a:ext uri="{FF2B5EF4-FFF2-40B4-BE49-F238E27FC236}">
                <a16:creationId xmlns:a16="http://schemas.microsoft.com/office/drawing/2014/main" id="{FCC9BBFF-506A-46A5-B703-AE93C4634681}"/>
              </a:ext>
            </a:extLst>
          </p:cNvPr>
          <p:cNvPicPr>
            <a:picLocks noChangeAspect="1"/>
          </p:cNvPicPr>
          <p:nvPr/>
        </p:nvPicPr>
        <p:blipFill>
          <a:blip r:embed="rId4"/>
          <a:stretch>
            <a:fillRect/>
          </a:stretch>
        </p:blipFill>
        <p:spPr>
          <a:xfrm>
            <a:off x="467544" y="697260"/>
            <a:ext cx="432048" cy="421424"/>
          </a:xfrm>
          <a:prstGeom prst="rect">
            <a:avLst/>
          </a:prstGeom>
        </p:spPr>
      </p:pic>
      <p:pic>
        <p:nvPicPr>
          <p:cNvPr id="3" name="Picture 2">
            <a:extLst>
              <a:ext uri="{FF2B5EF4-FFF2-40B4-BE49-F238E27FC236}">
                <a16:creationId xmlns:a16="http://schemas.microsoft.com/office/drawing/2014/main" id="{1E6D91EE-8B7B-43DC-8259-A922DD415888}"/>
              </a:ext>
            </a:extLst>
          </p:cNvPr>
          <p:cNvPicPr>
            <a:picLocks noChangeAspect="1"/>
          </p:cNvPicPr>
          <p:nvPr/>
        </p:nvPicPr>
        <p:blipFill>
          <a:blip r:embed="rId5"/>
          <a:stretch>
            <a:fillRect/>
          </a:stretch>
        </p:blipFill>
        <p:spPr>
          <a:xfrm>
            <a:off x="1114230" y="1572058"/>
            <a:ext cx="5473994" cy="3571353"/>
          </a:xfrm>
          <a:prstGeom prst="rect">
            <a:avLst/>
          </a:prstGeom>
        </p:spPr>
      </p:pic>
    </p:spTree>
    <p:extLst>
      <p:ext uri="{BB962C8B-B14F-4D97-AF65-F5344CB8AC3E}">
        <p14:creationId xmlns:p14="http://schemas.microsoft.com/office/powerpoint/2010/main" val="2990504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sp>
        <p:nvSpPr>
          <p:cNvPr id="47" name="Rectangle 46">
            <a:extLst>
              <a:ext uri="{FF2B5EF4-FFF2-40B4-BE49-F238E27FC236}">
                <a16:creationId xmlns:a16="http://schemas.microsoft.com/office/drawing/2014/main" id="{8EE16537-06DC-463A-9112-35D3B9FABAB8}"/>
              </a:ext>
            </a:extLst>
          </p:cNvPr>
          <p:cNvSpPr/>
          <p:nvPr/>
        </p:nvSpPr>
        <p:spPr>
          <a:xfrm>
            <a:off x="6584256" y="1849388"/>
            <a:ext cx="1983497" cy="1860395"/>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algn="ctr" defTabSz="914400">
              <a:spcAft>
                <a:spcPts val="600"/>
              </a:spcAft>
              <a:defRPr/>
            </a:pPr>
            <a:r>
              <a:rPr lang="nb-NO" sz="1200" b="1" kern="0" dirty="0">
                <a:solidFill>
                  <a:srgbClr val="3C8689"/>
                </a:solidFill>
              </a:rPr>
              <a:t>Capture important trends in your sales reps performance and discover early signs for coaching</a:t>
            </a:r>
          </a:p>
        </p:txBody>
      </p:sp>
      <p:grpSp>
        <p:nvGrpSpPr>
          <p:cNvPr id="4" name="Group 3">
            <a:extLst>
              <a:ext uri="{FF2B5EF4-FFF2-40B4-BE49-F238E27FC236}">
                <a16:creationId xmlns:a16="http://schemas.microsoft.com/office/drawing/2014/main" id="{75EF988B-6617-4C6D-B865-51A46E4A1811}"/>
              </a:ext>
            </a:extLst>
          </p:cNvPr>
          <p:cNvGrpSpPr/>
          <p:nvPr/>
        </p:nvGrpSpPr>
        <p:grpSpPr>
          <a:xfrm>
            <a:off x="539552" y="1135351"/>
            <a:ext cx="5969142" cy="4095792"/>
            <a:chOff x="115635" y="697260"/>
            <a:chExt cx="7353696" cy="4541095"/>
          </a:xfrm>
        </p:grpSpPr>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5635" y="697260"/>
              <a:ext cx="7353696" cy="4541095"/>
            </a:xfrm>
            <a:prstGeom prst="rect">
              <a:avLst/>
            </a:prstGeom>
          </p:spPr>
        </p:pic>
        <p:pic>
          <p:nvPicPr>
            <p:cNvPr id="3" name="Picture 2">
              <a:extLst>
                <a:ext uri="{FF2B5EF4-FFF2-40B4-BE49-F238E27FC236}">
                  <a16:creationId xmlns:a16="http://schemas.microsoft.com/office/drawing/2014/main" id="{1E6D91EE-8B7B-43DC-8259-A922DD415888}"/>
                </a:ext>
              </a:extLst>
            </p:cNvPr>
            <p:cNvPicPr>
              <a:picLocks noChangeAspect="1"/>
            </p:cNvPicPr>
            <p:nvPr/>
          </p:nvPicPr>
          <p:blipFill>
            <a:blip r:embed="rId4"/>
            <a:stretch>
              <a:fillRect/>
            </a:stretch>
          </p:blipFill>
          <p:spPr>
            <a:xfrm>
              <a:off x="1114230" y="990799"/>
              <a:ext cx="5473994" cy="3571353"/>
            </a:xfrm>
            <a:prstGeom prst="rect">
              <a:avLst/>
            </a:prstGeom>
          </p:spPr>
        </p:pic>
      </p:grpSp>
      <p:sp>
        <p:nvSpPr>
          <p:cNvPr id="9" name="Rectangle 8">
            <a:extLst>
              <a:ext uri="{FF2B5EF4-FFF2-40B4-BE49-F238E27FC236}">
                <a16:creationId xmlns:a16="http://schemas.microsoft.com/office/drawing/2014/main" id="{AD64E05D-60BC-424C-BA90-B9605B1E0ED8}"/>
              </a:ext>
            </a:extLst>
          </p:cNvPr>
          <p:cNvSpPr/>
          <p:nvPr/>
        </p:nvSpPr>
        <p:spPr>
          <a:xfrm>
            <a:off x="-119509" y="-495811"/>
            <a:ext cx="9433048" cy="1532605"/>
          </a:xfrm>
          <a:prstGeom prst="rect">
            <a:avLst/>
          </a:prstGeom>
          <a:solidFill>
            <a:srgbClr val="FF876C"/>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0" name="Title 46">
            <a:extLst>
              <a:ext uri="{FF2B5EF4-FFF2-40B4-BE49-F238E27FC236}">
                <a16:creationId xmlns:a16="http://schemas.microsoft.com/office/drawing/2014/main" id="{45AFA55E-0205-4B99-B969-33694047ACBE}"/>
              </a:ext>
            </a:extLst>
          </p:cNvPr>
          <p:cNvSpPr txBox="1">
            <a:spLocks/>
          </p:cNvSpPr>
          <p:nvPr/>
        </p:nvSpPr>
        <p:spPr>
          <a:xfrm>
            <a:off x="-1764704" y="-163381"/>
            <a:ext cx="12601400" cy="936940"/>
          </a:xfrm>
          <a:prstGeom prst="rect">
            <a:avLst/>
          </a:prstGeom>
          <a:noFill/>
        </p:spPr>
        <p:txBody>
          <a:bodyPr vert="horz" lIns="91440" tIns="45720" rIns="91440" bIns="45720" rtlCol="0" anchor="ctr">
            <a:noAutofit/>
          </a:bodyPr>
          <a:lstStyle>
            <a:lvl1pPr algn="l" defTabSz="411476" rtl="0" eaLnBrk="1" latinLnBrk="0" hangingPunct="1">
              <a:lnSpc>
                <a:spcPts val="2250"/>
              </a:lnSpc>
              <a:spcBef>
                <a:spcPct val="0"/>
              </a:spcBef>
              <a:buNone/>
              <a:defRPr sz="2160" kern="1200">
                <a:solidFill>
                  <a:schemeClr val="tx1"/>
                </a:solidFill>
                <a:latin typeface="Gotham Medium"/>
                <a:ea typeface="+mj-ea"/>
                <a:cs typeface="+mj-cs"/>
              </a:defRPr>
            </a:lvl1pPr>
          </a:lstStyle>
          <a:p>
            <a:pPr lvl="0" algn="ctr"/>
            <a:r>
              <a:rPr lang="nb-NO" sz="3200" b="1" dirty="0">
                <a:solidFill>
                  <a:schemeClr val="bg1"/>
                </a:solidFill>
              </a:rPr>
              <a:t>ANALYZE YOUR SALES TEAM FROM </a:t>
            </a:r>
          </a:p>
          <a:p>
            <a:pPr lvl="0" algn="ctr"/>
            <a:endParaRPr lang="nb-NO" sz="3200" b="1" dirty="0">
              <a:solidFill>
                <a:schemeClr val="bg1"/>
              </a:solidFill>
            </a:endParaRPr>
          </a:p>
          <a:p>
            <a:pPr lvl="0" algn="ctr"/>
            <a:r>
              <a:rPr lang="nb-NO" sz="3200" b="1" dirty="0">
                <a:solidFill>
                  <a:schemeClr val="bg1"/>
                </a:solidFill>
              </a:rPr>
              <a:t>THE CUSTOMERS POINT OF VIEW</a:t>
            </a:r>
            <a:endParaRPr lang="en-US" sz="3200" b="1" dirty="0">
              <a:solidFill>
                <a:schemeClr val="bg1"/>
              </a:solidFill>
            </a:endParaRPr>
          </a:p>
        </p:txBody>
      </p:sp>
      <p:sp>
        <p:nvSpPr>
          <p:cNvPr id="11" name="Rectangle 10">
            <a:extLst>
              <a:ext uri="{FF2B5EF4-FFF2-40B4-BE49-F238E27FC236}">
                <a16:creationId xmlns:a16="http://schemas.microsoft.com/office/drawing/2014/main" id="{641A8F99-952E-4826-8984-4089F6C65555}"/>
              </a:ext>
            </a:extLst>
          </p:cNvPr>
          <p:cNvSpPr/>
          <p:nvPr/>
        </p:nvSpPr>
        <p:spPr>
          <a:xfrm>
            <a:off x="-119509" y="5231143"/>
            <a:ext cx="9433048" cy="1532605"/>
          </a:xfrm>
          <a:prstGeom prst="rect">
            <a:avLst/>
          </a:prstGeom>
          <a:solidFill>
            <a:srgbClr val="FF876C"/>
          </a:solidFill>
          <a:ln w="12700" cap="flat" cmpd="sng" algn="ctr">
            <a:noFill/>
            <a:prstDash val="solid"/>
          </a:ln>
          <a:effectLst/>
        </p:spPr>
        <p:txBody>
          <a:bodyPr rtlCol="0" anchor="ctr"/>
          <a:lstStyle/>
          <a:p>
            <a:pPr lvl="0" algn="ctr"/>
            <a:r>
              <a:rPr lang="en-US" sz="2000" b="1" dirty="0">
                <a:solidFill>
                  <a:schemeClr val="bg1"/>
                </a:solidFill>
              </a:rPr>
              <a:t>TAILORED SALES TRAINING TO EACH SALES REP</a:t>
            </a:r>
          </a:p>
        </p:txBody>
      </p:sp>
      <p:sp>
        <p:nvSpPr>
          <p:cNvPr id="12" name="Oval 11">
            <a:extLst>
              <a:ext uri="{FF2B5EF4-FFF2-40B4-BE49-F238E27FC236}">
                <a16:creationId xmlns:a16="http://schemas.microsoft.com/office/drawing/2014/main" id="{E1C5EB3A-89E0-485E-8DE1-8BB82764AF8F}"/>
              </a:ext>
            </a:extLst>
          </p:cNvPr>
          <p:cNvSpPr/>
          <p:nvPr/>
        </p:nvSpPr>
        <p:spPr>
          <a:xfrm>
            <a:off x="8606347" y="-328767"/>
            <a:ext cx="358142" cy="364865"/>
          </a:xfrm>
          <a:prstGeom prst="ellipse">
            <a:avLst/>
          </a:prstGeom>
          <a:noFill/>
          <a:ln w="285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62CF267-7615-459E-A7FB-A396332CD75F}"/>
              </a:ext>
            </a:extLst>
          </p:cNvPr>
          <p:cNvSpPr txBox="1"/>
          <p:nvPr/>
        </p:nvSpPr>
        <p:spPr>
          <a:xfrm>
            <a:off x="8646350" y="-300224"/>
            <a:ext cx="276038" cy="307777"/>
          </a:xfrm>
          <a:prstGeom prst="rect">
            <a:avLst/>
          </a:prstGeom>
          <a:noFill/>
        </p:spPr>
        <p:txBody>
          <a:bodyPr wrap="none" rtlCol="0">
            <a:spAutoFit/>
          </a:bodyPr>
          <a:lstStyle/>
          <a:p>
            <a:r>
              <a:rPr lang="nb-NO" sz="1400" b="1" dirty="0">
                <a:solidFill>
                  <a:prstClr val="white"/>
                </a:solidFill>
                <a:latin typeface="Gotham Medium"/>
              </a:rPr>
              <a:t>9</a:t>
            </a:r>
            <a:endParaRPr lang="en-US" sz="1400" b="1" dirty="0" err="1">
              <a:solidFill>
                <a:prstClr val="white"/>
              </a:solidFill>
              <a:latin typeface="Gotham Medium"/>
            </a:endParaRPr>
          </a:p>
        </p:txBody>
      </p:sp>
      <p:pic>
        <p:nvPicPr>
          <p:cNvPr id="15" name="Picture 14">
            <a:extLst>
              <a:ext uri="{FF2B5EF4-FFF2-40B4-BE49-F238E27FC236}">
                <a16:creationId xmlns:a16="http://schemas.microsoft.com/office/drawing/2014/main" id="{877AE88B-6782-40D4-9519-43AA75EF00ED}"/>
              </a:ext>
            </a:extLst>
          </p:cNvPr>
          <p:cNvPicPr>
            <a:picLocks noChangeAspect="1"/>
          </p:cNvPicPr>
          <p:nvPr/>
        </p:nvPicPr>
        <p:blipFill>
          <a:blip r:embed="rId5"/>
          <a:stretch>
            <a:fillRect/>
          </a:stretch>
        </p:blipFill>
        <p:spPr>
          <a:xfrm>
            <a:off x="179512" y="5357807"/>
            <a:ext cx="1136415" cy="287134"/>
          </a:xfrm>
          <a:prstGeom prst="rect">
            <a:avLst/>
          </a:prstGeom>
        </p:spPr>
      </p:pic>
    </p:spTree>
    <p:extLst>
      <p:ext uri="{BB962C8B-B14F-4D97-AF65-F5344CB8AC3E}">
        <p14:creationId xmlns:p14="http://schemas.microsoft.com/office/powerpoint/2010/main" val="2831261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grpSp>
        <p:nvGrpSpPr>
          <p:cNvPr id="6" name="Group 5">
            <a:extLst>
              <a:ext uri="{FF2B5EF4-FFF2-40B4-BE49-F238E27FC236}">
                <a16:creationId xmlns:a16="http://schemas.microsoft.com/office/drawing/2014/main" id="{DFE9CCFE-B4D7-4A85-8245-6B9B7A6D8821}"/>
              </a:ext>
            </a:extLst>
          </p:cNvPr>
          <p:cNvGrpSpPr/>
          <p:nvPr/>
        </p:nvGrpSpPr>
        <p:grpSpPr>
          <a:xfrm>
            <a:off x="944482" y="1197189"/>
            <a:ext cx="7056784" cy="4012475"/>
            <a:chOff x="115635" y="1278519"/>
            <a:chExt cx="7353696" cy="4541095"/>
          </a:xfrm>
        </p:grpSpPr>
        <p:grpSp>
          <p:nvGrpSpPr>
            <p:cNvPr id="3" name="Group 2">
              <a:extLst>
                <a:ext uri="{FF2B5EF4-FFF2-40B4-BE49-F238E27FC236}">
                  <a16:creationId xmlns:a16="http://schemas.microsoft.com/office/drawing/2014/main" id="{CE203C11-4A56-4D8B-977E-B37827D14FC1}"/>
                </a:ext>
              </a:extLst>
            </p:cNvPr>
            <p:cNvGrpSpPr/>
            <p:nvPr/>
          </p:nvGrpSpPr>
          <p:grpSpPr>
            <a:xfrm>
              <a:off x="115635" y="1278519"/>
              <a:ext cx="7353696" cy="4541095"/>
              <a:chOff x="115635" y="1278519"/>
              <a:chExt cx="7353696" cy="4541095"/>
            </a:xfrm>
          </p:grpSpPr>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5635" y="1278519"/>
                <a:ext cx="7353696" cy="4541095"/>
              </a:xfrm>
              <a:prstGeom prst="rect">
                <a:avLst/>
              </a:prstGeom>
            </p:spPr>
          </p:pic>
          <p:pic>
            <p:nvPicPr>
              <p:cNvPr id="4" name="Picture 3">
                <a:extLst>
                  <a:ext uri="{FF2B5EF4-FFF2-40B4-BE49-F238E27FC236}">
                    <a16:creationId xmlns:a16="http://schemas.microsoft.com/office/drawing/2014/main" id="{5ED84A46-5BB7-4F23-9DAB-6AE9BEE9BF71}"/>
                  </a:ext>
                </a:extLst>
              </p:cNvPr>
              <p:cNvPicPr>
                <a:picLocks noChangeAspect="1"/>
              </p:cNvPicPr>
              <p:nvPr/>
            </p:nvPicPr>
            <p:blipFill>
              <a:blip r:embed="rId4"/>
              <a:stretch>
                <a:fillRect/>
              </a:stretch>
            </p:blipFill>
            <p:spPr>
              <a:xfrm>
                <a:off x="1140014" y="1561356"/>
                <a:ext cx="5448209" cy="3644526"/>
              </a:xfrm>
              <a:prstGeom prst="rect">
                <a:avLst/>
              </a:prstGeom>
            </p:spPr>
          </p:pic>
        </p:grpSp>
        <p:pic>
          <p:nvPicPr>
            <p:cNvPr id="5" name="Picture 4">
              <a:extLst>
                <a:ext uri="{FF2B5EF4-FFF2-40B4-BE49-F238E27FC236}">
                  <a16:creationId xmlns:a16="http://schemas.microsoft.com/office/drawing/2014/main" id="{B2F85024-5C9F-43FE-9E98-CE2B6D35F915}"/>
                </a:ext>
              </a:extLst>
            </p:cNvPr>
            <p:cNvPicPr>
              <a:picLocks noChangeAspect="1"/>
            </p:cNvPicPr>
            <p:nvPr/>
          </p:nvPicPr>
          <p:blipFill>
            <a:blip r:embed="rId5"/>
            <a:stretch>
              <a:fillRect/>
            </a:stretch>
          </p:blipFill>
          <p:spPr>
            <a:xfrm>
              <a:off x="1140014" y="1561356"/>
              <a:ext cx="5448209" cy="478158"/>
            </a:xfrm>
            <a:prstGeom prst="rect">
              <a:avLst/>
            </a:prstGeom>
          </p:spPr>
        </p:pic>
      </p:grpSp>
      <p:sp>
        <p:nvSpPr>
          <p:cNvPr id="11" name="Rectangle 10">
            <a:extLst>
              <a:ext uri="{FF2B5EF4-FFF2-40B4-BE49-F238E27FC236}">
                <a16:creationId xmlns:a16="http://schemas.microsoft.com/office/drawing/2014/main" id="{48A83A28-E6F4-45FE-B928-875EE4EF9990}"/>
              </a:ext>
            </a:extLst>
          </p:cNvPr>
          <p:cNvSpPr/>
          <p:nvPr/>
        </p:nvSpPr>
        <p:spPr>
          <a:xfrm>
            <a:off x="-119509" y="-495811"/>
            <a:ext cx="9433048" cy="1532605"/>
          </a:xfrm>
          <a:prstGeom prst="rect">
            <a:avLst/>
          </a:prstGeom>
          <a:solidFill>
            <a:srgbClr val="FF876C"/>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2" name="Title 46">
            <a:extLst>
              <a:ext uri="{FF2B5EF4-FFF2-40B4-BE49-F238E27FC236}">
                <a16:creationId xmlns:a16="http://schemas.microsoft.com/office/drawing/2014/main" id="{6A74D51E-5BE4-4F8C-8D66-61D2EDB3537F}"/>
              </a:ext>
            </a:extLst>
          </p:cNvPr>
          <p:cNvSpPr txBox="1">
            <a:spLocks/>
          </p:cNvSpPr>
          <p:nvPr/>
        </p:nvSpPr>
        <p:spPr>
          <a:xfrm>
            <a:off x="-1764704" y="-163381"/>
            <a:ext cx="12601400" cy="936940"/>
          </a:xfrm>
          <a:prstGeom prst="rect">
            <a:avLst/>
          </a:prstGeom>
          <a:noFill/>
        </p:spPr>
        <p:txBody>
          <a:bodyPr vert="horz" lIns="91440" tIns="45720" rIns="91440" bIns="45720" rtlCol="0" anchor="ctr">
            <a:noAutofit/>
          </a:bodyPr>
          <a:lstStyle>
            <a:lvl1pPr algn="l" defTabSz="411476" rtl="0" eaLnBrk="1" latinLnBrk="0" hangingPunct="1">
              <a:lnSpc>
                <a:spcPts val="2250"/>
              </a:lnSpc>
              <a:spcBef>
                <a:spcPct val="0"/>
              </a:spcBef>
              <a:buNone/>
              <a:defRPr sz="2160" kern="1200">
                <a:solidFill>
                  <a:schemeClr val="tx1"/>
                </a:solidFill>
                <a:latin typeface="Gotham Medium"/>
                <a:ea typeface="+mj-ea"/>
                <a:cs typeface="+mj-cs"/>
              </a:defRPr>
            </a:lvl1pPr>
          </a:lstStyle>
          <a:p>
            <a:pPr lvl="0" algn="ctr"/>
            <a:r>
              <a:rPr lang="nb-NO" sz="3200" b="1" dirty="0">
                <a:solidFill>
                  <a:schemeClr val="bg1"/>
                </a:solidFill>
              </a:rPr>
              <a:t>ALL SALESPULSE FUNCTIONALITY AVAILABLE </a:t>
            </a:r>
          </a:p>
          <a:p>
            <a:pPr lvl="0" algn="ctr"/>
            <a:endParaRPr lang="nb-NO" sz="3200" b="1" dirty="0">
              <a:solidFill>
                <a:schemeClr val="bg1"/>
              </a:solidFill>
            </a:endParaRPr>
          </a:p>
          <a:p>
            <a:pPr lvl="0" algn="ctr"/>
            <a:r>
              <a:rPr lang="nb-NO" sz="3200" b="1" dirty="0">
                <a:solidFill>
                  <a:schemeClr val="bg1"/>
                </a:solidFill>
              </a:rPr>
              <a:t>IN SALESFORCE CLASSIC AND LIGHTNING</a:t>
            </a:r>
            <a:endParaRPr lang="en-US" sz="3200" b="1" dirty="0">
              <a:solidFill>
                <a:schemeClr val="bg1"/>
              </a:solidFill>
            </a:endParaRPr>
          </a:p>
        </p:txBody>
      </p:sp>
      <p:sp>
        <p:nvSpPr>
          <p:cNvPr id="14" name="Rectangle 13">
            <a:extLst>
              <a:ext uri="{FF2B5EF4-FFF2-40B4-BE49-F238E27FC236}">
                <a16:creationId xmlns:a16="http://schemas.microsoft.com/office/drawing/2014/main" id="{CC135BC3-59F5-40DB-A504-2725FA3B51E7}"/>
              </a:ext>
            </a:extLst>
          </p:cNvPr>
          <p:cNvSpPr/>
          <p:nvPr/>
        </p:nvSpPr>
        <p:spPr>
          <a:xfrm>
            <a:off x="-119509" y="5231143"/>
            <a:ext cx="9433048" cy="1532605"/>
          </a:xfrm>
          <a:prstGeom prst="rect">
            <a:avLst/>
          </a:prstGeom>
          <a:solidFill>
            <a:srgbClr val="FF876C"/>
          </a:solidFill>
          <a:ln w="12700" cap="flat" cmpd="sng" algn="ctr">
            <a:noFill/>
            <a:prstDash val="solid"/>
          </a:ln>
          <a:effectLst/>
        </p:spPr>
        <p:txBody>
          <a:bodyPr rtlCol="0" anchor="ctr"/>
          <a:lstStyle/>
          <a:p>
            <a:pPr algn="ctr"/>
            <a:r>
              <a:rPr lang="nb-NO" sz="2000" b="1" dirty="0">
                <a:solidFill>
                  <a:schemeClr val="bg1"/>
                </a:solidFill>
              </a:rPr>
              <a:t>ENRICH YOUR STANDARD SALES DASHBOARDS</a:t>
            </a:r>
            <a:endParaRPr lang="en-US" sz="2000" b="1" dirty="0">
              <a:solidFill>
                <a:schemeClr val="bg1"/>
              </a:solidFill>
            </a:endParaRPr>
          </a:p>
          <a:p>
            <a:pPr lvl="0" algn="ctr"/>
            <a:r>
              <a:rPr lang="nb-NO" sz="2000" b="1" dirty="0">
                <a:solidFill>
                  <a:schemeClr val="bg1"/>
                </a:solidFill>
              </a:rPr>
              <a:t> WITH SALES FEEDBACK DATA</a:t>
            </a:r>
            <a:endParaRPr lang="en-US" sz="2000" b="1" dirty="0">
              <a:solidFill>
                <a:schemeClr val="bg1"/>
              </a:solidFill>
            </a:endParaRPr>
          </a:p>
        </p:txBody>
      </p:sp>
      <p:sp>
        <p:nvSpPr>
          <p:cNvPr id="15" name="TextBox 14">
            <a:extLst>
              <a:ext uri="{FF2B5EF4-FFF2-40B4-BE49-F238E27FC236}">
                <a16:creationId xmlns:a16="http://schemas.microsoft.com/office/drawing/2014/main" id="{F9593041-C1D3-4DE3-936B-B003FA9149A9}"/>
              </a:ext>
            </a:extLst>
          </p:cNvPr>
          <p:cNvSpPr txBox="1"/>
          <p:nvPr/>
        </p:nvSpPr>
        <p:spPr>
          <a:xfrm>
            <a:off x="8597081" y="-300224"/>
            <a:ext cx="367408" cy="307777"/>
          </a:xfrm>
          <a:prstGeom prst="rect">
            <a:avLst/>
          </a:prstGeom>
          <a:noFill/>
        </p:spPr>
        <p:txBody>
          <a:bodyPr wrap="none" rtlCol="0">
            <a:spAutoFit/>
          </a:bodyPr>
          <a:lstStyle/>
          <a:p>
            <a:r>
              <a:rPr lang="nb-NO" sz="1400" b="1" dirty="0">
                <a:solidFill>
                  <a:prstClr val="white"/>
                </a:solidFill>
                <a:latin typeface="Gotham Medium"/>
              </a:rPr>
              <a:t>10</a:t>
            </a:r>
            <a:endParaRPr lang="en-US" sz="1400" b="1" dirty="0" err="1">
              <a:solidFill>
                <a:prstClr val="white"/>
              </a:solidFill>
              <a:latin typeface="Gotham Medium"/>
            </a:endParaRPr>
          </a:p>
        </p:txBody>
      </p:sp>
      <p:pic>
        <p:nvPicPr>
          <p:cNvPr id="16" name="Picture 15">
            <a:extLst>
              <a:ext uri="{FF2B5EF4-FFF2-40B4-BE49-F238E27FC236}">
                <a16:creationId xmlns:a16="http://schemas.microsoft.com/office/drawing/2014/main" id="{5551813B-434D-4166-BD91-B07F5B764582}"/>
              </a:ext>
            </a:extLst>
          </p:cNvPr>
          <p:cNvPicPr>
            <a:picLocks noChangeAspect="1"/>
          </p:cNvPicPr>
          <p:nvPr/>
        </p:nvPicPr>
        <p:blipFill>
          <a:blip r:embed="rId6"/>
          <a:stretch>
            <a:fillRect/>
          </a:stretch>
        </p:blipFill>
        <p:spPr>
          <a:xfrm>
            <a:off x="179512" y="5357807"/>
            <a:ext cx="1136415" cy="287134"/>
          </a:xfrm>
          <a:prstGeom prst="rect">
            <a:avLst/>
          </a:prstGeom>
        </p:spPr>
      </p:pic>
      <p:sp>
        <p:nvSpPr>
          <p:cNvPr id="18" name="Oval 17">
            <a:extLst>
              <a:ext uri="{FF2B5EF4-FFF2-40B4-BE49-F238E27FC236}">
                <a16:creationId xmlns:a16="http://schemas.microsoft.com/office/drawing/2014/main" id="{25998786-FA33-41C0-9427-39A6EFBD2FA6}"/>
              </a:ext>
            </a:extLst>
          </p:cNvPr>
          <p:cNvSpPr/>
          <p:nvPr/>
        </p:nvSpPr>
        <p:spPr>
          <a:xfrm>
            <a:off x="8606347" y="-328767"/>
            <a:ext cx="358142" cy="364865"/>
          </a:xfrm>
          <a:prstGeom prst="ellipse">
            <a:avLst/>
          </a:prstGeom>
          <a:noFill/>
          <a:ln w="285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22458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7904834" cy="952500"/>
          </a:xfrm>
        </p:spPr>
        <p:txBody>
          <a:bodyPr>
            <a:noAutofit/>
          </a:bodyPr>
          <a:lstStyle/>
          <a:p>
            <a:pPr algn="ctr"/>
            <a:r>
              <a:rPr lang="nb-NO" sz="2400" b="1" dirty="0"/>
              <a:t>All Salespulse functionality availabel in Classic and Lightning  </a:t>
            </a:r>
            <a:endParaRPr lang="en-US" sz="2400" b="1" dirty="0"/>
          </a:p>
        </p:txBody>
      </p:sp>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5635" y="1278519"/>
            <a:ext cx="7353696" cy="4541095"/>
          </a:xfrm>
          <a:prstGeom prst="rect">
            <a:avLst/>
          </a:prstGeom>
        </p:spPr>
      </p:pic>
      <p:sp>
        <p:nvSpPr>
          <p:cNvPr id="47" name="Rectangle 46">
            <a:extLst>
              <a:ext uri="{FF2B5EF4-FFF2-40B4-BE49-F238E27FC236}">
                <a16:creationId xmlns:a16="http://schemas.microsoft.com/office/drawing/2014/main" id="{8EE16537-06DC-463A-9112-35D3B9FABAB8}"/>
              </a:ext>
            </a:extLst>
          </p:cNvPr>
          <p:cNvSpPr/>
          <p:nvPr/>
        </p:nvSpPr>
        <p:spPr>
          <a:xfrm>
            <a:off x="6961485" y="2084843"/>
            <a:ext cx="1914949" cy="2339977"/>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marL="171450" indent="-171450" defTabSz="914400">
              <a:spcAft>
                <a:spcPts val="600"/>
              </a:spcAft>
              <a:buFont typeface="Wingdings" panose="05000000000000000000" pitchFamily="2" charset="2"/>
              <a:buChar char="§"/>
              <a:defRPr/>
            </a:pPr>
            <a:r>
              <a:rPr lang="nb-NO" sz="1200" b="1" kern="0" dirty="0">
                <a:solidFill>
                  <a:srgbClr val="3C8689"/>
                </a:solidFill>
              </a:rPr>
              <a:t>10 Pre-built reports available as part of the managed package</a:t>
            </a:r>
          </a:p>
          <a:p>
            <a:pPr marL="171450" indent="-171450" defTabSz="914400">
              <a:spcAft>
                <a:spcPts val="600"/>
              </a:spcAft>
              <a:buFont typeface="Wingdings" panose="05000000000000000000" pitchFamily="2" charset="2"/>
              <a:buChar char="§"/>
              <a:defRPr/>
            </a:pPr>
            <a:endParaRPr lang="nb-NO" sz="1200" b="1" kern="0" dirty="0">
              <a:solidFill>
                <a:srgbClr val="3C8689"/>
              </a:solidFill>
            </a:endParaRPr>
          </a:p>
          <a:p>
            <a:pPr marL="171450" indent="-171450" defTabSz="914400">
              <a:spcAft>
                <a:spcPts val="600"/>
              </a:spcAft>
              <a:buFont typeface="Wingdings" panose="05000000000000000000" pitchFamily="2" charset="2"/>
              <a:buChar char="§"/>
              <a:defRPr/>
            </a:pPr>
            <a:r>
              <a:rPr lang="nb-NO" sz="1200" b="1" kern="0" dirty="0">
                <a:solidFill>
                  <a:srgbClr val="3C8689"/>
                </a:solidFill>
              </a:rPr>
              <a:t>2 Pre-built dashboards to start analyzing the feedback data instantly </a:t>
            </a:r>
            <a:endParaRPr lang="en-US" sz="1200" b="1" kern="0" dirty="0">
              <a:solidFill>
                <a:srgbClr val="3C8689"/>
              </a:solidFill>
            </a:endParaRPr>
          </a:p>
        </p:txBody>
      </p:sp>
      <p:pic>
        <p:nvPicPr>
          <p:cNvPr id="13" name="Picture 12">
            <a:extLst>
              <a:ext uri="{FF2B5EF4-FFF2-40B4-BE49-F238E27FC236}">
                <a16:creationId xmlns:a16="http://schemas.microsoft.com/office/drawing/2014/main" id="{FCC9BBFF-506A-46A5-B703-AE93C4634681}"/>
              </a:ext>
            </a:extLst>
          </p:cNvPr>
          <p:cNvPicPr>
            <a:picLocks noChangeAspect="1"/>
          </p:cNvPicPr>
          <p:nvPr/>
        </p:nvPicPr>
        <p:blipFill>
          <a:blip r:embed="rId4"/>
          <a:stretch>
            <a:fillRect/>
          </a:stretch>
        </p:blipFill>
        <p:spPr>
          <a:xfrm>
            <a:off x="467544" y="697260"/>
            <a:ext cx="432048" cy="421424"/>
          </a:xfrm>
          <a:prstGeom prst="rect">
            <a:avLst/>
          </a:prstGeom>
        </p:spPr>
      </p:pic>
      <p:pic>
        <p:nvPicPr>
          <p:cNvPr id="4" name="Picture 3">
            <a:extLst>
              <a:ext uri="{FF2B5EF4-FFF2-40B4-BE49-F238E27FC236}">
                <a16:creationId xmlns:a16="http://schemas.microsoft.com/office/drawing/2014/main" id="{5ED84A46-5BB7-4F23-9DAB-6AE9BEE9BF71}"/>
              </a:ext>
            </a:extLst>
          </p:cNvPr>
          <p:cNvPicPr>
            <a:picLocks noChangeAspect="1"/>
          </p:cNvPicPr>
          <p:nvPr/>
        </p:nvPicPr>
        <p:blipFill>
          <a:blip r:embed="rId5"/>
          <a:stretch>
            <a:fillRect/>
          </a:stretch>
        </p:blipFill>
        <p:spPr>
          <a:xfrm>
            <a:off x="1140014" y="1561356"/>
            <a:ext cx="5448209" cy="3644526"/>
          </a:xfrm>
          <a:prstGeom prst="rect">
            <a:avLst/>
          </a:prstGeom>
        </p:spPr>
      </p:pic>
      <p:pic>
        <p:nvPicPr>
          <p:cNvPr id="5" name="Picture 4">
            <a:extLst>
              <a:ext uri="{FF2B5EF4-FFF2-40B4-BE49-F238E27FC236}">
                <a16:creationId xmlns:a16="http://schemas.microsoft.com/office/drawing/2014/main" id="{B2F85024-5C9F-43FE-9E98-CE2B6D35F915}"/>
              </a:ext>
            </a:extLst>
          </p:cNvPr>
          <p:cNvPicPr>
            <a:picLocks noChangeAspect="1"/>
          </p:cNvPicPr>
          <p:nvPr/>
        </p:nvPicPr>
        <p:blipFill>
          <a:blip r:embed="rId6"/>
          <a:stretch>
            <a:fillRect/>
          </a:stretch>
        </p:blipFill>
        <p:spPr>
          <a:xfrm>
            <a:off x="1140014" y="1561356"/>
            <a:ext cx="5448209" cy="478158"/>
          </a:xfrm>
          <a:prstGeom prst="rect">
            <a:avLst/>
          </a:prstGeom>
        </p:spPr>
      </p:pic>
    </p:spTree>
    <p:extLst>
      <p:ext uri="{BB962C8B-B14F-4D97-AF65-F5344CB8AC3E}">
        <p14:creationId xmlns:p14="http://schemas.microsoft.com/office/powerpoint/2010/main" val="1625193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7904834" cy="952500"/>
          </a:xfrm>
        </p:spPr>
        <p:txBody>
          <a:bodyPr>
            <a:noAutofit/>
          </a:bodyPr>
          <a:lstStyle/>
          <a:p>
            <a:pPr algn="ctr"/>
            <a:r>
              <a:rPr lang="nb-NO" sz="2400" b="1" dirty="0"/>
              <a:t>Configure and make changes easily to your surveys in your Salesforce user interface – lightning or classic</a:t>
            </a:r>
            <a:endParaRPr lang="en-US" sz="2400" b="1" dirty="0"/>
          </a:p>
        </p:txBody>
      </p:sp>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5635" y="1278519"/>
            <a:ext cx="7353696" cy="4541095"/>
          </a:xfrm>
          <a:prstGeom prst="rect">
            <a:avLst/>
          </a:prstGeom>
        </p:spPr>
      </p:pic>
      <p:sp>
        <p:nvSpPr>
          <p:cNvPr id="47" name="Rectangle 46">
            <a:extLst>
              <a:ext uri="{FF2B5EF4-FFF2-40B4-BE49-F238E27FC236}">
                <a16:creationId xmlns:a16="http://schemas.microsoft.com/office/drawing/2014/main" id="{8EE16537-06DC-463A-9112-35D3B9FABAB8}"/>
              </a:ext>
            </a:extLst>
          </p:cNvPr>
          <p:cNvSpPr/>
          <p:nvPr/>
        </p:nvSpPr>
        <p:spPr>
          <a:xfrm>
            <a:off x="6995212" y="1993404"/>
            <a:ext cx="1914949" cy="2791456"/>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defTabSz="914400">
              <a:spcAft>
                <a:spcPts val="600"/>
              </a:spcAft>
              <a:defRPr/>
            </a:pPr>
            <a:r>
              <a:rPr lang="nb-NO" sz="1200" b="1" kern="0" dirty="0">
                <a:solidFill>
                  <a:srgbClr val="3C8689"/>
                </a:solidFill>
              </a:rPr>
              <a:t>5 Pre-built survey templates for the following sales methodologies</a:t>
            </a:r>
          </a:p>
          <a:p>
            <a:pPr marL="171450" indent="-171450" defTabSz="914400">
              <a:spcAft>
                <a:spcPts val="600"/>
              </a:spcAft>
              <a:buFont typeface="Wingdings" panose="05000000000000000000" pitchFamily="2" charset="2"/>
              <a:buChar char="§"/>
              <a:defRPr/>
            </a:pPr>
            <a:r>
              <a:rPr lang="en-US" sz="1200" b="1" kern="0" dirty="0">
                <a:solidFill>
                  <a:srgbClr val="3C8689"/>
                </a:solidFill>
              </a:rPr>
              <a:t>Challenger</a:t>
            </a:r>
          </a:p>
          <a:p>
            <a:pPr marL="171450" indent="-171450" defTabSz="914400">
              <a:spcAft>
                <a:spcPts val="600"/>
              </a:spcAft>
              <a:buFont typeface="Wingdings" panose="05000000000000000000" pitchFamily="2" charset="2"/>
              <a:buChar char="§"/>
              <a:defRPr/>
            </a:pPr>
            <a:r>
              <a:rPr lang="en-US" sz="1200" b="1" kern="0" dirty="0">
                <a:solidFill>
                  <a:srgbClr val="3C8689"/>
                </a:solidFill>
              </a:rPr>
              <a:t>Customer centric</a:t>
            </a:r>
          </a:p>
          <a:p>
            <a:pPr marL="171450" indent="-171450" defTabSz="914400">
              <a:spcAft>
                <a:spcPts val="600"/>
              </a:spcAft>
              <a:buFont typeface="Wingdings" panose="05000000000000000000" pitchFamily="2" charset="2"/>
              <a:buChar char="§"/>
              <a:defRPr/>
            </a:pPr>
            <a:r>
              <a:rPr lang="en-US" sz="1200" b="1" kern="0" dirty="0">
                <a:solidFill>
                  <a:srgbClr val="3C8689"/>
                </a:solidFill>
              </a:rPr>
              <a:t>Target account selling</a:t>
            </a:r>
          </a:p>
          <a:p>
            <a:pPr marL="171450" indent="-171450" defTabSz="914400">
              <a:spcAft>
                <a:spcPts val="600"/>
              </a:spcAft>
              <a:buFont typeface="Wingdings" panose="05000000000000000000" pitchFamily="2" charset="2"/>
              <a:buChar char="§"/>
              <a:defRPr/>
            </a:pPr>
            <a:r>
              <a:rPr lang="en-US" sz="1200" b="1" kern="0" dirty="0">
                <a:solidFill>
                  <a:srgbClr val="3C8689"/>
                </a:solidFill>
              </a:rPr>
              <a:t>SPIN</a:t>
            </a:r>
          </a:p>
          <a:p>
            <a:pPr marL="171450" indent="-171450" defTabSz="914400">
              <a:spcAft>
                <a:spcPts val="600"/>
              </a:spcAft>
              <a:buFont typeface="Wingdings" panose="05000000000000000000" pitchFamily="2" charset="2"/>
              <a:buChar char="§"/>
              <a:defRPr/>
            </a:pPr>
            <a:r>
              <a:rPr lang="en-US" sz="1200" b="1" kern="0" dirty="0">
                <a:solidFill>
                  <a:srgbClr val="3C8689"/>
                </a:solidFill>
              </a:rPr>
              <a:t>Net Promoter Score</a:t>
            </a:r>
          </a:p>
        </p:txBody>
      </p:sp>
      <p:pic>
        <p:nvPicPr>
          <p:cNvPr id="13" name="Picture 12">
            <a:extLst>
              <a:ext uri="{FF2B5EF4-FFF2-40B4-BE49-F238E27FC236}">
                <a16:creationId xmlns:a16="http://schemas.microsoft.com/office/drawing/2014/main" id="{FCC9BBFF-506A-46A5-B703-AE93C4634681}"/>
              </a:ext>
            </a:extLst>
          </p:cNvPr>
          <p:cNvPicPr>
            <a:picLocks noChangeAspect="1"/>
          </p:cNvPicPr>
          <p:nvPr/>
        </p:nvPicPr>
        <p:blipFill>
          <a:blip r:embed="rId4"/>
          <a:stretch>
            <a:fillRect/>
          </a:stretch>
        </p:blipFill>
        <p:spPr>
          <a:xfrm>
            <a:off x="467544" y="697260"/>
            <a:ext cx="432048" cy="421424"/>
          </a:xfrm>
          <a:prstGeom prst="rect">
            <a:avLst/>
          </a:prstGeom>
        </p:spPr>
      </p:pic>
      <p:pic>
        <p:nvPicPr>
          <p:cNvPr id="7" name="Picture 6">
            <a:extLst>
              <a:ext uri="{FF2B5EF4-FFF2-40B4-BE49-F238E27FC236}">
                <a16:creationId xmlns:a16="http://schemas.microsoft.com/office/drawing/2014/main" id="{BE100C8F-4400-444A-A83D-35BD4EA2CCAE}"/>
              </a:ext>
            </a:extLst>
          </p:cNvPr>
          <p:cNvPicPr>
            <a:picLocks noChangeAspect="1"/>
          </p:cNvPicPr>
          <p:nvPr/>
        </p:nvPicPr>
        <p:blipFill>
          <a:blip r:embed="rId5"/>
          <a:stretch>
            <a:fillRect/>
          </a:stretch>
        </p:blipFill>
        <p:spPr>
          <a:xfrm>
            <a:off x="1043608" y="1597678"/>
            <a:ext cx="5544616" cy="3496156"/>
          </a:xfrm>
          <a:prstGeom prst="rect">
            <a:avLst/>
          </a:prstGeom>
        </p:spPr>
      </p:pic>
    </p:spTree>
    <p:extLst>
      <p:ext uri="{BB962C8B-B14F-4D97-AF65-F5344CB8AC3E}">
        <p14:creationId xmlns:p14="http://schemas.microsoft.com/office/powerpoint/2010/main" val="757469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grpSp>
        <p:nvGrpSpPr>
          <p:cNvPr id="3" name="Group 2">
            <a:extLst>
              <a:ext uri="{FF2B5EF4-FFF2-40B4-BE49-F238E27FC236}">
                <a16:creationId xmlns:a16="http://schemas.microsoft.com/office/drawing/2014/main" id="{91A0B567-754B-4B2C-AD6E-FE5F8FE23E3B}"/>
              </a:ext>
            </a:extLst>
          </p:cNvPr>
          <p:cNvGrpSpPr/>
          <p:nvPr/>
        </p:nvGrpSpPr>
        <p:grpSpPr>
          <a:xfrm>
            <a:off x="881804" y="1036794"/>
            <a:ext cx="7128792" cy="4291831"/>
            <a:chOff x="115635" y="1278519"/>
            <a:chExt cx="7353696" cy="4541095"/>
          </a:xfrm>
        </p:grpSpPr>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5635" y="1278519"/>
              <a:ext cx="7353696" cy="4541095"/>
            </a:xfrm>
            <a:prstGeom prst="rect">
              <a:avLst/>
            </a:prstGeom>
          </p:spPr>
        </p:pic>
        <p:pic>
          <p:nvPicPr>
            <p:cNvPr id="7" name="Picture 6">
              <a:extLst>
                <a:ext uri="{FF2B5EF4-FFF2-40B4-BE49-F238E27FC236}">
                  <a16:creationId xmlns:a16="http://schemas.microsoft.com/office/drawing/2014/main" id="{BE100C8F-4400-444A-A83D-35BD4EA2CCAE}"/>
                </a:ext>
              </a:extLst>
            </p:cNvPr>
            <p:cNvPicPr>
              <a:picLocks noChangeAspect="1"/>
            </p:cNvPicPr>
            <p:nvPr/>
          </p:nvPicPr>
          <p:blipFill>
            <a:blip r:embed="rId4"/>
            <a:stretch>
              <a:fillRect/>
            </a:stretch>
          </p:blipFill>
          <p:spPr>
            <a:xfrm>
              <a:off x="1043608" y="1597678"/>
              <a:ext cx="5544616" cy="3496156"/>
            </a:xfrm>
            <a:prstGeom prst="rect">
              <a:avLst/>
            </a:prstGeom>
          </p:spPr>
        </p:pic>
      </p:grpSp>
      <p:sp>
        <p:nvSpPr>
          <p:cNvPr id="9" name="Rectangle 8">
            <a:extLst>
              <a:ext uri="{FF2B5EF4-FFF2-40B4-BE49-F238E27FC236}">
                <a16:creationId xmlns:a16="http://schemas.microsoft.com/office/drawing/2014/main" id="{AC5C1536-FD59-4355-8C3B-72495511A77E}"/>
              </a:ext>
            </a:extLst>
          </p:cNvPr>
          <p:cNvSpPr/>
          <p:nvPr/>
        </p:nvSpPr>
        <p:spPr>
          <a:xfrm>
            <a:off x="-119509" y="-495811"/>
            <a:ext cx="9433048" cy="1532605"/>
          </a:xfrm>
          <a:prstGeom prst="rect">
            <a:avLst/>
          </a:prstGeom>
          <a:solidFill>
            <a:srgbClr val="FF876C"/>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0" name="Title 46">
            <a:extLst>
              <a:ext uri="{FF2B5EF4-FFF2-40B4-BE49-F238E27FC236}">
                <a16:creationId xmlns:a16="http://schemas.microsoft.com/office/drawing/2014/main" id="{EC6237A4-CFE4-432D-951C-99E409430595}"/>
              </a:ext>
            </a:extLst>
          </p:cNvPr>
          <p:cNvSpPr txBox="1">
            <a:spLocks/>
          </p:cNvSpPr>
          <p:nvPr/>
        </p:nvSpPr>
        <p:spPr>
          <a:xfrm>
            <a:off x="-1764704" y="-163381"/>
            <a:ext cx="12601400" cy="936940"/>
          </a:xfrm>
          <a:prstGeom prst="rect">
            <a:avLst/>
          </a:prstGeom>
          <a:noFill/>
        </p:spPr>
        <p:txBody>
          <a:bodyPr vert="horz" lIns="91440" tIns="45720" rIns="91440" bIns="45720" rtlCol="0" anchor="ctr">
            <a:noAutofit/>
          </a:bodyPr>
          <a:lstStyle>
            <a:lvl1pPr algn="l" defTabSz="411476" rtl="0" eaLnBrk="1" latinLnBrk="0" hangingPunct="1">
              <a:lnSpc>
                <a:spcPts val="2250"/>
              </a:lnSpc>
              <a:spcBef>
                <a:spcPct val="0"/>
              </a:spcBef>
              <a:buNone/>
              <a:defRPr sz="2160" kern="1200">
                <a:solidFill>
                  <a:schemeClr val="tx1"/>
                </a:solidFill>
                <a:latin typeface="Gotham Medium"/>
                <a:ea typeface="+mj-ea"/>
                <a:cs typeface="+mj-cs"/>
              </a:defRPr>
            </a:lvl1pPr>
          </a:lstStyle>
          <a:p>
            <a:pPr lvl="0" algn="ctr"/>
            <a:r>
              <a:rPr lang="nb-NO" sz="3200" b="1" dirty="0">
                <a:solidFill>
                  <a:schemeClr val="bg1"/>
                </a:solidFill>
              </a:rPr>
              <a:t>MAKE CHANGES EASILY TO YOUR SURVEYS IN </a:t>
            </a:r>
          </a:p>
          <a:p>
            <a:pPr lvl="0" algn="ctr"/>
            <a:endParaRPr lang="nb-NO" sz="3200" b="1" dirty="0">
              <a:solidFill>
                <a:schemeClr val="bg1"/>
              </a:solidFill>
            </a:endParaRPr>
          </a:p>
          <a:p>
            <a:pPr lvl="0" algn="ctr"/>
            <a:r>
              <a:rPr lang="nb-NO" sz="3200" b="1" dirty="0">
                <a:solidFill>
                  <a:schemeClr val="bg1"/>
                </a:solidFill>
              </a:rPr>
              <a:t>YOUR STANDARD USER INTERFACE</a:t>
            </a:r>
            <a:endParaRPr lang="en-US" sz="3200" b="1" dirty="0">
              <a:solidFill>
                <a:schemeClr val="bg1"/>
              </a:solidFill>
            </a:endParaRPr>
          </a:p>
        </p:txBody>
      </p:sp>
      <p:sp>
        <p:nvSpPr>
          <p:cNvPr id="11" name="Rectangle 10">
            <a:extLst>
              <a:ext uri="{FF2B5EF4-FFF2-40B4-BE49-F238E27FC236}">
                <a16:creationId xmlns:a16="http://schemas.microsoft.com/office/drawing/2014/main" id="{F0CF058E-481C-4E2D-B085-6DAADB466293}"/>
              </a:ext>
            </a:extLst>
          </p:cNvPr>
          <p:cNvSpPr/>
          <p:nvPr/>
        </p:nvSpPr>
        <p:spPr>
          <a:xfrm>
            <a:off x="-119509" y="5231143"/>
            <a:ext cx="9433048" cy="1532605"/>
          </a:xfrm>
          <a:prstGeom prst="rect">
            <a:avLst/>
          </a:prstGeom>
          <a:solidFill>
            <a:srgbClr val="FF876C"/>
          </a:solidFill>
          <a:ln w="12700" cap="flat" cmpd="sng" algn="ctr">
            <a:noFill/>
            <a:prstDash val="solid"/>
          </a:ln>
          <a:effectLst/>
        </p:spPr>
        <p:txBody>
          <a:bodyPr rtlCol="0" anchor="ctr"/>
          <a:lstStyle/>
          <a:p>
            <a:pPr algn="ctr"/>
            <a:r>
              <a:rPr lang="nb-NO" sz="2000" b="1" dirty="0">
                <a:solidFill>
                  <a:schemeClr val="bg1"/>
                </a:solidFill>
              </a:rPr>
              <a:t>QUICLY ADAPT TO CHANGES IN YOUR SALES ORGANIZATION</a:t>
            </a:r>
            <a:endParaRPr lang="en-US" sz="2000" b="1" dirty="0">
              <a:solidFill>
                <a:schemeClr val="bg1"/>
              </a:solidFill>
            </a:endParaRPr>
          </a:p>
        </p:txBody>
      </p:sp>
      <p:sp>
        <p:nvSpPr>
          <p:cNvPr id="12" name="TextBox 11">
            <a:extLst>
              <a:ext uri="{FF2B5EF4-FFF2-40B4-BE49-F238E27FC236}">
                <a16:creationId xmlns:a16="http://schemas.microsoft.com/office/drawing/2014/main" id="{70A35574-23DC-49D4-8FDD-E6B747D7AFAF}"/>
              </a:ext>
            </a:extLst>
          </p:cNvPr>
          <p:cNvSpPr txBox="1"/>
          <p:nvPr/>
        </p:nvSpPr>
        <p:spPr>
          <a:xfrm>
            <a:off x="8597081" y="-300224"/>
            <a:ext cx="367408" cy="307777"/>
          </a:xfrm>
          <a:prstGeom prst="rect">
            <a:avLst/>
          </a:prstGeom>
          <a:noFill/>
        </p:spPr>
        <p:txBody>
          <a:bodyPr wrap="none" rtlCol="0">
            <a:spAutoFit/>
          </a:bodyPr>
          <a:lstStyle/>
          <a:p>
            <a:r>
              <a:rPr lang="nb-NO" sz="1400" b="1" dirty="0">
                <a:solidFill>
                  <a:prstClr val="white"/>
                </a:solidFill>
                <a:latin typeface="Gotham Medium"/>
              </a:rPr>
              <a:t>11</a:t>
            </a:r>
            <a:endParaRPr lang="en-US" sz="1400" b="1" dirty="0" err="1">
              <a:solidFill>
                <a:prstClr val="white"/>
              </a:solidFill>
              <a:latin typeface="Gotham Medium"/>
            </a:endParaRPr>
          </a:p>
        </p:txBody>
      </p:sp>
      <p:pic>
        <p:nvPicPr>
          <p:cNvPr id="14" name="Picture 13">
            <a:extLst>
              <a:ext uri="{FF2B5EF4-FFF2-40B4-BE49-F238E27FC236}">
                <a16:creationId xmlns:a16="http://schemas.microsoft.com/office/drawing/2014/main" id="{3155727A-6F7C-4E5B-8140-353CCB980E63}"/>
              </a:ext>
            </a:extLst>
          </p:cNvPr>
          <p:cNvPicPr>
            <a:picLocks noChangeAspect="1"/>
          </p:cNvPicPr>
          <p:nvPr/>
        </p:nvPicPr>
        <p:blipFill>
          <a:blip r:embed="rId5"/>
          <a:stretch>
            <a:fillRect/>
          </a:stretch>
        </p:blipFill>
        <p:spPr>
          <a:xfrm>
            <a:off x="179512" y="5357807"/>
            <a:ext cx="1136415" cy="287134"/>
          </a:xfrm>
          <a:prstGeom prst="rect">
            <a:avLst/>
          </a:prstGeom>
        </p:spPr>
      </p:pic>
      <p:sp>
        <p:nvSpPr>
          <p:cNvPr id="15" name="Oval 14">
            <a:extLst>
              <a:ext uri="{FF2B5EF4-FFF2-40B4-BE49-F238E27FC236}">
                <a16:creationId xmlns:a16="http://schemas.microsoft.com/office/drawing/2014/main" id="{76ED7AE9-562B-4DA0-B8DA-4381E7427B40}"/>
              </a:ext>
            </a:extLst>
          </p:cNvPr>
          <p:cNvSpPr/>
          <p:nvPr/>
        </p:nvSpPr>
        <p:spPr>
          <a:xfrm>
            <a:off x="8606347" y="-328767"/>
            <a:ext cx="358142" cy="364865"/>
          </a:xfrm>
          <a:prstGeom prst="ellipse">
            <a:avLst/>
          </a:prstGeom>
          <a:noFill/>
          <a:ln w="285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4210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sp>
        <p:nvSpPr>
          <p:cNvPr id="47" name="Rectangle 46">
            <a:extLst>
              <a:ext uri="{FF2B5EF4-FFF2-40B4-BE49-F238E27FC236}">
                <a16:creationId xmlns:a16="http://schemas.microsoft.com/office/drawing/2014/main" id="{8EE16537-06DC-463A-9112-35D3B9FABAB8}"/>
              </a:ext>
            </a:extLst>
          </p:cNvPr>
          <p:cNvSpPr/>
          <p:nvPr/>
        </p:nvSpPr>
        <p:spPr>
          <a:xfrm>
            <a:off x="6644185" y="1882240"/>
            <a:ext cx="2232249" cy="2452389"/>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defTabSz="914400">
              <a:spcAft>
                <a:spcPts val="600"/>
              </a:spcAft>
              <a:defRPr/>
            </a:pPr>
            <a:r>
              <a:rPr lang="en-US" sz="1200" b="1" kern="0" dirty="0">
                <a:solidFill>
                  <a:srgbClr val="3C8689"/>
                </a:solidFill>
              </a:rPr>
              <a:t>EINSTEIN SUGGESTION:</a:t>
            </a:r>
          </a:p>
          <a:p>
            <a:pPr defTabSz="914400">
              <a:spcAft>
                <a:spcPts val="600"/>
              </a:spcAft>
              <a:defRPr/>
            </a:pPr>
            <a:r>
              <a:rPr lang="en-US" sz="1200" b="1" kern="0" dirty="0">
                <a:solidFill>
                  <a:srgbClr val="3C8689"/>
                </a:solidFill>
              </a:rPr>
              <a:t> </a:t>
            </a:r>
            <a:r>
              <a:rPr lang="en-US" sz="1200" b="1" i="1" kern="0" dirty="0">
                <a:solidFill>
                  <a:srgbClr val="3C8689"/>
                </a:solidFill>
              </a:rPr>
              <a:t>“Change Ability to listen from 1-2 to 5-6 when Sales process is Needs analysis will have an impact on 51 transactions for a net impact of USD 8,889 Millions”</a:t>
            </a:r>
          </a:p>
        </p:txBody>
      </p:sp>
      <p:sp>
        <p:nvSpPr>
          <p:cNvPr id="11" name="Rectangle 10">
            <a:extLst>
              <a:ext uri="{FF2B5EF4-FFF2-40B4-BE49-F238E27FC236}">
                <a16:creationId xmlns:a16="http://schemas.microsoft.com/office/drawing/2014/main" id="{FDA81341-A879-4DEB-9926-37EE9A778681}"/>
              </a:ext>
            </a:extLst>
          </p:cNvPr>
          <p:cNvSpPr/>
          <p:nvPr/>
        </p:nvSpPr>
        <p:spPr>
          <a:xfrm>
            <a:off x="-119509" y="-495811"/>
            <a:ext cx="9433048" cy="1532605"/>
          </a:xfrm>
          <a:prstGeom prst="rect">
            <a:avLst/>
          </a:prstGeom>
          <a:solidFill>
            <a:srgbClr val="FF876C"/>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2" name="Title 46">
            <a:extLst>
              <a:ext uri="{FF2B5EF4-FFF2-40B4-BE49-F238E27FC236}">
                <a16:creationId xmlns:a16="http://schemas.microsoft.com/office/drawing/2014/main" id="{D03BA726-B4F5-44A3-AB9A-B94EA2794348}"/>
              </a:ext>
            </a:extLst>
          </p:cNvPr>
          <p:cNvSpPr txBox="1">
            <a:spLocks/>
          </p:cNvSpPr>
          <p:nvPr/>
        </p:nvSpPr>
        <p:spPr>
          <a:xfrm>
            <a:off x="-1764704" y="-163381"/>
            <a:ext cx="12601400" cy="936940"/>
          </a:xfrm>
          <a:prstGeom prst="rect">
            <a:avLst/>
          </a:prstGeom>
          <a:noFill/>
        </p:spPr>
        <p:txBody>
          <a:bodyPr vert="horz" lIns="91440" tIns="45720" rIns="91440" bIns="45720" rtlCol="0" anchor="ctr">
            <a:noAutofit/>
          </a:bodyPr>
          <a:lstStyle>
            <a:lvl1pPr algn="l" defTabSz="411476" rtl="0" eaLnBrk="1" latinLnBrk="0" hangingPunct="1">
              <a:lnSpc>
                <a:spcPts val="2250"/>
              </a:lnSpc>
              <a:spcBef>
                <a:spcPct val="0"/>
              </a:spcBef>
              <a:buNone/>
              <a:defRPr sz="2160" kern="1200">
                <a:solidFill>
                  <a:schemeClr val="tx1"/>
                </a:solidFill>
                <a:latin typeface="Gotham Medium"/>
                <a:ea typeface="+mj-ea"/>
                <a:cs typeface="+mj-cs"/>
              </a:defRPr>
            </a:lvl1pPr>
          </a:lstStyle>
          <a:p>
            <a:pPr lvl="0" algn="ctr"/>
            <a:r>
              <a:rPr lang="nb-NO" sz="3200" b="1" dirty="0">
                <a:solidFill>
                  <a:schemeClr val="bg1"/>
                </a:solidFill>
              </a:rPr>
              <a:t>SALESFORCE EINSTEIN ANALYZES YOUR SALES </a:t>
            </a:r>
          </a:p>
          <a:p>
            <a:pPr lvl="0" algn="ctr"/>
            <a:endParaRPr lang="nb-NO" sz="3200" b="1" dirty="0">
              <a:solidFill>
                <a:schemeClr val="bg1"/>
              </a:solidFill>
            </a:endParaRPr>
          </a:p>
          <a:p>
            <a:pPr lvl="0" algn="ctr"/>
            <a:r>
              <a:rPr lang="nb-NO" sz="3200" b="1" dirty="0">
                <a:solidFill>
                  <a:schemeClr val="bg1"/>
                </a:solidFill>
              </a:rPr>
              <a:t>FEEDBACK AND TELLS YOU HOW TO IMPROVE  </a:t>
            </a:r>
            <a:endParaRPr lang="en-US" sz="3200" b="1" dirty="0">
              <a:solidFill>
                <a:schemeClr val="bg1"/>
              </a:solidFill>
            </a:endParaRPr>
          </a:p>
        </p:txBody>
      </p:sp>
      <p:sp>
        <p:nvSpPr>
          <p:cNvPr id="14" name="Rectangle 13">
            <a:extLst>
              <a:ext uri="{FF2B5EF4-FFF2-40B4-BE49-F238E27FC236}">
                <a16:creationId xmlns:a16="http://schemas.microsoft.com/office/drawing/2014/main" id="{FBDFE475-968B-46BE-BC15-30B68B7D7F91}"/>
              </a:ext>
            </a:extLst>
          </p:cNvPr>
          <p:cNvSpPr/>
          <p:nvPr/>
        </p:nvSpPr>
        <p:spPr>
          <a:xfrm>
            <a:off x="-119509" y="5231143"/>
            <a:ext cx="9433048" cy="1532605"/>
          </a:xfrm>
          <a:prstGeom prst="rect">
            <a:avLst/>
          </a:prstGeom>
          <a:solidFill>
            <a:srgbClr val="FF876C"/>
          </a:solidFill>
          <a:ln w="12700" cap="flat" cmpd="sng" algn="ctr">
            <a:noFill/>
            <a:prstDash val="solid"/>
          </a:ln>
          <a:effectLst/>
        </p:spPr>
        <p:txBody>
          <a:bodyPr rtlCol="0" anchor="ctr"/>
          <a:lstStyle/>
          <a:p>
            <a:pPr algn="ctr"/>
            <a:r>
              <a:rPr lang="nb-NO" sz="2000" b="1" dirty="0">
                <a:solidFill>
                  <a:schemeClr val="bg1"/>
                </a:solidFill>
              </a:rPr>
              <a:t>WHAT ARE YOU WAITING FOR? DOWNLOAD NOW</a:t>
            </a:r>
            <a:endParaRPr lang="en-US" sz="2000" b="1" dirty="0">
              <a:solidFill>
                <a:schemeClr val="bg1"/>
              </a:solidFill>
            </a:endParaRPr>
          </a:p>
        </p:txBody>
      </p:sp>
      <p:sp>
        <p:nvSpPr>
          <p:cNvPr id="15" name="TextBox 14">
            <a:extLst>
              <a:ext uri="{FF2B5EF4-FFF2-40B4-BE49-F238E27FC236}">
                <a16:creationId xmlns:a16="http://schemas.microsoft.com/office/drawing/2014/main" id="{14E3F78C-E307-457A-A752-E11862A13B5D}"/>
              </a:ext>
            </a:extLst>
          </p:cNvPr>
          <p:cNvSpPr txBox="1"/>
          <p:nvPr/>
        </p:nvSpPr>
        <p:spPr>
          <a:xfrm>
            <a:off x="8597081" y="-300224"/>
            <a:ext cx="367408" cy="307777"/>
          </a:xfrm>
          <a:prstGeom prst="rect">
            <a:avLst/>
          </a:prstGeom>
          <a:noFill/>
        </p:spPr>
        <p:txBody>
          <a:bodyPr wrap="none" rtlCol="0">
            <a:spAutoFit/>
          </a:bodyPr>
          <a:lstStyle/>
          <a:p>
            <a:r>
              <a:rPr lang="nb-NO" sz="1400" b="1" dirty="0">
                <a:solidFill>
                  <a:prstClr val="white"/>
                </a:solidFill>
                <a:latin typeface="Gotham Medium"/>
              </a:rPr>
              <a:t>12</a:t>
            </a:r>
            <a:endParaRPr lang="en-US" sz="1400" b="1" dirty="0" err="1">
              <a:solidFill>
                <a:prstClr val="white"/>
              </a:solidFill>
              <a:latin typeface="Gotham Medium"/>
            </a:endParaRPr>
          </a:p>
        </p:txBody>
      </p:sp>
      <p:pic>
        <p:nvPicPr>
          <p:cNvPr id="16" name="Picture 15">
            <a:extLst>
              <a:ext uri="{FF2B5EF4-FFF2-40B4-BE49-F238E27FC236}">
                <a16:creationId xmlns:a16="http://schemas.microsoft.com/office/drawing/2014/main" id="{E03178DF-E792-401A-8280-960BC35BBB95}"/>
              </a:ext>
            </a:extLst>
          </p:cNvPr>
          <p:cNvPicPr>
            <a:picLocks noChangeAspect="1"/>
          </p:cNvPicPr>
          <p:nvPr/>
        </p:nvPicPr>
        <p:blipFill>
          <a:blip r:embed="rId3"/>
          <a:stretch>
            <a:fillRect/>
          </a:stretch>
        </p:blipFill>
        <p:spPr>
          <a:xfrm>
            <a:off x="179512" y="5357807"/>
            <a:ext cx="1136415" cy="287134"/>
          </a:xfrm>
          <a:prstGeom prst="rect">
            <a:avLst/>
          </a:prstGeom>
        </p:spPr>
      </p:pic>
      <p:sp>
        <p:nvSpPr>
          <p:cNvPr id="17" name="Oval 16">
            <a:extLst>
              <a:ext uri="{FF2B5EF4-FFF2-40B4-BE49-F238E27FC236}">
                <a16:creationId xmlns:a16="http://schemas.microsoft.com/office/drawing/2014/main" id="{90E48D8E-6140-4F77-BEA2-8384E1C1E3BA}"/>
              </a:ext>
            </a:extLst>
          </p:cNvPr>
          <p:cNvSpPr/>
          <p:nvPr/>
        </p:nvSpPr>
        <p:spPr>
          <a:xfrm>
            <a:off x="8606347" y="-328767"/>
            <a:ext cx="358142" cy="364865"/>
          </a:xfrm>
          <a:prstGeom prst="ellipse">
            <a:avLst/>
          </a:prstGeom>
          <a:noFill/>
          <a:ln w="285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F11522E8-FF01-4744-B50A-07B4C4E12EAF}"/>
              </a:ext>
            </a:extLst>
          </p:cNvPr>
          <p:cNvGrpSpPr/>
          <p:nvPr/>
        </p:nvGrpSpPr>
        <p:grpSpPr>
          <a:xfrm>
            <a:off x="179512" y="1173637"/>
            <a:ext cx="6696694" cy="4042234"/>
            <a:chOff x="179512" y="1173637"/>
            <a:chExt cx="6696694" cy="4042234"/>
          </a:xfrm>
        </p:grpSpPr>
        <p:grpSp>
          <p:nvGrpSpPr>
            <p:cNvPr id="5" name="Group 4">
              <a:extLst>
                <a:ext uri="{FF2B5EF4-FFF2-40B4-BE49-F238E27FC236}">
                  <a16:creationId xmlns:a16="http://schemas.microsoft.com/office/drawing/2014/main" id="{D34035CF-4DA4-4CAF-8B67-823B2D672720}"/>
                </a:ext>
              </a:extLst>
            </p:cNvPr>
            <p:cNvGrpSpPr/>
            <p:nvPr/>
          </p:nvGrpSpPr>
          <p:grpSpPr>
            <a:xfrm>
              <a:off x="179512" y="1173637"/>
              <a:ext cx="6696694" cy="4042234"/>
              <a:chOff x="115635" y="1278519"/>
              <a:chExt cx="7353696" cy="4541095"/>
            </a:xfrm>
          </p:grpSpPr>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5635" y="1278519"/>
                <a:ext cx="7353696" cy="4541095"/>
              </a:xfrm>
              <a:prstGeom prst="rect">
                <a:avLst/>
              </a:prstGeom>
            </p:spPr>
          </p:pic>
          <p:pic>
            <p:nvPicPr>
              <p:cNvPr id="3" name="Picture 2">
                <a:extLst>
                  <a:ext uri="{FF2B5EF4-FFF2-40B4-BE49-F238E27FC236}">
                    <a16:creationId xmlns:a16="http://schemas.microsoft.com/office/drawing/2014/main" id="{7DEAD367-F707-4DFF-8DA0-FAAED4C45A46}"/>
                  </a:ext>
                </a:extLst>
              </p:cNvPr>
              <p:cNvPicPr>
                <a:picLocks noChangeAspect="1"/>
              </p:cNvPicPr>
              <p:nvPr/>
            </p:nvPicPr>
            <p:blipFill>
              <a:blip r:embed="rId5"/>
              <a:stretch>
                <a:fillRect/>
              </a:stretch>
            </p:blipFill>
            <p:spPr>
              <a:xfrm>
                <a:off x="1115616" y="1616759"/>
                <a:ext cx="5472608" cy="3730755"/>
              </a:xfrm>
              <a:prstGeom prst="rect">
                <a:avLst/>
              </a:prstGeom>
            </p:spPr>
          </p:pic>
        </p:grpSp>
        <p:pic>
          <p:nvPicPr>
            <p:cNvPr id="18" name="Picture 17">
              <a:extLst>
                <a:ext uri="{FF2B5EF4-FFF2-40B4-BE49-F238E27FC236}">
                  <a16:creationId xmlns:a16="http://schemas.microsoft.com/office/drawing/2014/main" id="{A2CEC0F8-FE51-43C1-A6DD-ECA4B61E9E0C}"/>
                </a:ext>
              </a:extLst>
            </p:cNvPr>
            <p:cNvPicPr/>
            <p:nvPr/>
          </p:nvPicPr>
          <p:blipFill>
            <a:blip r:embed="rId6"/>
            <a:stretch>
              <a:fillRect/>
            </a:stretch>
          </p:blipFill>
          <p:spPr>
            <a:xfrm>
              <a:off x="1043607" y="1421236"/>
              <a:ext cx="5030213" cy="3374398"/>
            </a:xfrm>
            <a:prstGeom prst="rect">
              <a:avLst/>
            </a:prstGeom>
          </p:spPr>
        </p:pic>
      </p:grpSp>
    </p:spTree>
    <p:extLst>
      <p:ext uri="{BB962C8B-B14F-4D97-AF65-F5344CB8AC3E}">
        <p14:creationId xmlns:p14="http://schemas.microsoft.com/office/powerpoint/2010/main" val="1096516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845" y="33828"/>
            <a:ext cx="8062654" cy="857250"/>
          </a:xfrm>
        </p:spPr>
        <p:txBody>
          <a:bodyPr>
            <a:normAutofit/>
          </a:bodyPr>
          <a:lstStyle/>
          <a:p>
            <a:pPr algn="ctr" fontAlgn="base">
              <a:spcAft>
                <a:spcPct val="0"/>
              </a:spcAft>
            </a:pPr>
            <a:br>
              <a:rPr lang="en-US" sz="1650" dirty="0">
                <a:latin typeface="Arial" panose="020B0604020202020204" pitchFamily="34" charset="0"/>
                <a:cs typeface="Arial" panose="020B0604020202020204" pitchFamily="34" charset="0"/>
              </a:rPr>
            </a:br>
            <a:r>
              <a:rPr lang="en-US" b="1" dirty="0"/>
              <a:t>Great customer feedback from initial customers</a:t>
            </a:r>
          </a:p>
        </p:txBody>
      </p:sp>
      <p:grpSp>
        <p:nvGrpSpPr>
          <p:cNvPr id="23" name="Group 22"/>
          <p:cNvGrpSpPr/>
          <p:nvPr/>
        </p:nvGrpSpPr>
        <p:grpSpPr>
          <a:xfrm>
            <a:off x="535465" y="1129281"/>
            <a:ext cx="7883942" cy="704039"/>
            <a:chOff x="756156" y="813277"/>
            <a:chExt cx="10511922" cy="938719"/>
          </a:xfrm>
        </p:grpSpPr>
        <p:pic>
          <p:nvPicPr>
            <p:cNvPr id="24" name="Picture 23"/>
            <p:cNvPicPr/>
            <p:nvPr/>
          </p:nvPicPr>
          <p:blipFill>
            <a:blip r:embed="rId3"/>
            <a:stretch>
              <a:fillRect/>
            </a:stretch>
          </p:blipFill>
          <p:spPr>
            <a:xfrm>
              <a:off x="756156" y="1045442"/>
              <a:ext cx="1743075" cy="638175"/>
            </a:xfrm>
            <a:prstGeom prst="rect">
              <a:avLst/>
            </a:prstGeom>
            <a:effectLst/>
          </p:spPr>
        </p:pic>
        <p:sp>
          <p:nvSpPr>
            <p:cNvPr id="25" name="TextBox 24"/>
            <p:cNvSpPr txBox="1"/>
            <p:nvPr/>
          </p:nvSpPr>
          <p:spPr>
            <a:xfrm>
              <a:off x="2906503" y="813277"/>
              <a:ext cx="8361575" cy="938719"/>
            </a:xfrm>
            <a:prstGeom prst="rect">
              <a:avLst/>
            </a:prstGeom>
            <a:noFill/>
          </p:spPr>
          <p:txBody>
            <a:bodyPr wrap="square" rtlCol="0">
              <a:spAutoFit/>
            </a:bodyPr>
            <a:lstStyle/>
            <a:p>
              <a:pPr defTabSz="685800"/>
              <a:r>
                <a:rPr lang="en-US" sz="1050" i="1" dirty="0">
                  <a:solidFill>
                    <a:prstClr val="black"/>
                  </a:solidFill>
                  <a:latin typeface="Calibri" panose="020F0502020204030204"/>
                </a:rPr>
                <a:t>“I found the app was easy to install, set up and start collecting feedback. It has sharpened how we approach our sales cycles and become an integral learning tool that feeds our continual improvement approach to business. It’s a great app and I am glad we took the leap” </a:t>
              </a:r>
            </a:p>
            <a:p>
              <a:pPr defTabSz="685800"/>
              <a:r>
                <a:rPr lang="en-US" sz="825" b="1" dirty="0">
                  <a:solidFill>
                    <a:prstClr val="black"/>
                  </a:solidFill>
                  <a:latin typeface="Calibri" panose="020F0502020204030204"/>
                </a:rPr>
                <a:t>GEORGE KENNESEY, CEO, APPIPHONY</a:t>
              </a:r>
            </a:p>
          </p:txBody>
        </p:sp>
      </p:grpSp>
      <p:sp>
        <p:nvSpPr>
          <p:cNvPr id="26" name="TextBox 25"/>
          <p:cNvSpPr txBox="1"/>
          <p:nvPr/>
        </p:nvSpPr>
        <p:spPr>
          <a:xfrm>
            <a:off x="2073556" y="3087902"/>
            <a:ext cx="6875942" cy="704039"/>
          </a:xfrm>
          <a:prstGeom prst="rect">
            <a:avLst/>
          </a:prstGeom>
          <a:noFill/>
        </p:spPr>
        <p:txBody>
          <a:bodyPr wrap="square" rtlCol="0">
            <a:spAutoFit/>
          </a:bodyPr>
          <a:lstStyle/>
          <a:p>
            <a:pPr defTabSz="685800"/>
            <a:r>
              <a:rPr lang="en-US" sz="1050" i="1" dirty="0">
                <a:solidFill>
                  <a:prstClr val="black"/>
                </a:solidFill>
                <a:latin typeface="Calibri" panose="020F0502020204030204"/>
              </a:rPr>
              <a:t> Looking for feedback? Salespulse is the best choice to start your business!</a:t>
            </a:r>
          </a:p>
          <a:p>
            <a:pPr defTabSz="685800"/>
            <a:r>
              <a:rPr lang="en-US" sz="1050" i="1" dirty="0">
                <a:solidFill>
                  <a:prstClr val="black"/>
                </a:solidFill>
                <a:latin typeface="Calibri" panose="020F0502020204030204"/>
              </a:rPr>
              <a:t>Thanks to the app's support team I learned about all the options that this app can offer you (more than you can see), so I'm very happy to have chosen Salespulse for my feedback needs. I highly recommend!</a:t>
            </a:r>
          </a:p>
          <a:p>
            <a:pPr defTabSz="685800"/>
            <a:r>
              <a:rPr lang="en-US" sz="825" b="1" dirty="0">
                <a:solidFill>
                  <a:prstClr val="black"/>
                </a:solidFill>
                <a:latin typeface="Calibri" panose="020F0502020204030204"/>
              </a:rPr>
              <a:t>JAVIER BELAUNDE,  DIRECTOR OF MARKETING,TRIPSUM</a:t>
            </a:r>
          </a:p>
        </p:txBody>
      </p:sp>
      <p:pic>
        <p:nvPicPr>
          <p:cNvPr id="28" name="Picture 27"/>
          <p:cNvPicPr>
            <a:picLocks noChangeAspect="1"/>
          </p:cNvPicPr>
          <p:nvPr/>
        </p:nvPicPr>
        <p:blipFill>
          <a:blip r:embed="rId4"/>
          <a:stretch>
            <a:fillRect/>
          </a:stretch>
        </p:blipFill>
        <p:spPr>
          <a:xfrm>
            <a:off x="6224855" y="4431924"/>
            <a:ext cx="1085850" cy="350044"/>
          </a:xfrm>
          <a:prstGeom prst="rect">
            <a:avLst/>
          </a:prstGeom>
        </p:spPr>
      </p:pic>
      <p:sp>
        <p:nvSpPr>
          <p:cNvPr id="29" name="TextBox 28"/>
          <p:cNvSpPr txBox="1"/>
          <p:nvPr/>
        </p:nvSpPr>
        <p:spPr>
          <a:xfrm>
            <a:off x="2114179" y="2033675"/>
            <a:ext cx="6875942" cy="865622"/>
          </a:xfrm>
          <a:prstGeom prst="rect">
            <a:avLst/>
          </a:prstGeom>
          <a:noFill/>
        </p:spPr>
        <p:txBody>
          <a:bodyPr wrap="square" rtlCol="0">
            <a:spAutoFit/>
          </a:bodyPr>
          <a:lstStyle/>
          <a:p>
            <a:pPr defTabSz="685800"/>
            <a:r>
              <a:rPr lang="en-US" sz="1050" i="1" dirty="0">
                <a:solidFill>
                  <a:prstClr val="black"/>
                </a:solidFill>
                <a:latin typeface="Calibri" panose="020F0502020204030204"/>
              </a:rPr>
              <a:t>“Salespulse is a great addition to our coaching sessions. We now have the customers viewpoint on our Sales reps strengths and weaknesses and can coach our sales reps based on more than financial and activity data. Sales reps are also becoming more self-aware of their strengths and weaknesses and they get instant feedback on the effect of their sales training put in practice”</a:t>
            </a:r>
          </a:p>
          <a:p>
            <a:pPr defTabSz="685800"/>
            <a:r>
              <a:rPr lang="en-US" sz="825" b="1" dirty="0">
                <a:solidFill>
                  <a:prstClr val="black"/>
                </a:solidFill>
                <a:latin typeface="Calibri" panose="020F0502020204030204"/>
              </a:rPr>
              <a:t>OLAFUR THORKELSON CEO, DATA DWELL</a:t>
            </a:r>
          </a:p>
        </p:txBody>
      </p:sp>
      <p:cxnSp>
        <p:nvCxnSpPr>
          <p:cNvPr id="34" name="Straight Connector 33"/>
          <p:cNvCxnSpPr/>
          <p:nvPr/>
        </p:nvCxnSpPr>
        <p:spPr>
          <a:xfrm flipH="1">
            <a:off x="1345311" y="1960799"/>
            <a:ext cx="6657222" cy="10152"/>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1376991" y="2975917"/>
            <a:ext cx="6657222" cy="10152"/>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335521" y="4031742"/>
            <a:ext cx="6657222" cy="10152"/>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528775" y="4927774"/>
            <a:ext cx="1456212" cy="436418"/>
          </a:xfrm>
          <a:prstGeom prst="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Aria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047" y="4328828"/>
            <a:ext cx="723335" cy="447953"/>
          </a:xfrm>
          <a:prstGeom prst="rect">
            <a:avLst/>
          </a:prstGeom>
        </p:spPr>
      </p:pic>
      <p:pic>
        <p:nvPicPr>
          <p:cNvPr id="1028" name="Picture 4" descr="Bilderesultat for coca co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1675" y="5025656"/>
            <a:ext cx="1033697" cy="3385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ilderesultat for coole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0074" y="5025656"/>
            <a:ext cx="1344781" cy="4388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8"/>
          <a:stretch>
            <a:fillRect/>
          </a:stretch>
        </p:blipFill>
        <p:spPr>
          <a:xfrm>
            <a:off x="786943" y="4979448"/>
            <a:ext cx="1815290" cy="531305"/>
          </a:xfrm>
          <a:prstGeom prst="rect">
            <a:avLst/>
          </a:prstGeom>
        </p:spPr>
      </p:pic>
      <p:pic>
        <p:nvPicPr>
          <p:cNvPr id="18" name="Picture 17"/>
          <p:cNvPicPr>
            <a:picLocks noChangeAspect="1"/>
          </p:cNvPicPr>
          <p:nvPr/>
        </p:nvPicPr>
        <p:blipFill>
          <a:blip r:embed="rId9"/>
          <a:stretch>
            <a:fillRect/>
          </a:stretch>
        </p:blipFill>
        <p:spPr>
          <a:xfrm>
            <a:off x="565705" y="3215531"/>
            <a:ext cx="1277066" cy="414184"/>
          </a:xfrm>
          <a:prstGeom prst="rect">
            <a:avLst/>
          </a:prstGeom>
        </p:spPr>
      </p:pic>
      <p:pic>
        <p:nvPicPr>
          <p:cNvPr id="19" name="Picture 18"/>
          <p:cNvPicPr>
            <a:picLocks noChangeAspect="1"/>
          </p:cNvPicPr>
          <p:nvPr/>
        </p:nvPicPr>
        <p:blipFill>
          <a:blip r:embed="rId10"/>
          <a:stretch>
            <a:fillRect/>
          </a:stretch>
        </p:blipFill>
        <p:spPr>
          <a:xfrm>
            <a:off x="744082" y="2196671"/>
            <a:ext cx="950506" cy="476864"/>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4288" y="5066442"/>
            <a:ext cx="1194315" cy="398105"/>
          </a:xfrm>
          <a:prstGeom prst="rect">
            <a:avLst/>
          </a:prstGeom>
        </p:spPr>
      </p:pic>
      <p:pic>
        <p:nvPicPr>
          <p:cNvPr id="22" name="Picture 21"/>
          <p:cNvPicPr>
            <a:picLocks noChangeAspect="1"/>
          </p:cNvPicPr>
          <p:nvPr/>
        </p:nvPicPr>
        <p:blipFill>
          <a:blip r:embed="rId12"/>
          <a:stretch>
            <a:fillRect/>
          </a:stretch>
        </p:blipFill>
        <p:spPr>
          <a:xfrm>
            <a:off x="1782794" y="4320336"/>
            <a:ext cx="2027572" cy="468439"/>
          </a:xfrm>
          <a:prstGeom prst="rect">
            <a:avLst/>
          </a:prstGeom>
        </p:spPr>
      </p:pic>
      <p:pic>
        <p:nvPicPr>
          <p:cNvPr id="30" name="Picture 29"/>
          <p:cNvPicPr>
            <a:picLocks noChangeAspect="1"/>
          </p:cNvPicPr>
          <p:nvPr/>
        </p:nvPicPr>
        <p:blipFill>
          <a:blip r:embed="rId13"/>
          <a:stretch>
            <a:fillRect/>
          </a:stretch>
        </p:blipFill>
        <p:spPr>
          <a:xfrm>
            <a:off x="4572000" y="4304683"/>
            <a:ext cx="832081" cy="477285"/>
          </a:xfrm>
          <a:prstGeom prst="rect">
            <a:avLst/>
          </a:prstGeom>
        </p:spPr>
      </p:pic>
      <p:pic>
        <p:nvPicPr>
          <p:cNvPr id="27" name="Picture 26">
            <a:extLst>
              <a:ext uri="{FF2B5EF4-FFF2-40B4-BE49-F238E27FC236}">
                <a16:creationId xmlns:a16="http://schemas.microsoft.com/office/drawing/2014/main" id="{E61C4B73-8B43-480A-A6FD-12995DCF043F}"/>
              </a:ext>
            </a:extLst>
          </p:cNvPr>
          <p:cNvPicPr>
            <a:picLocks noChangeAspect="1"/>
          </p:cNvPicPr>
          <p:nvPr/>
        </p:nvPicPr>
        <p:blipFill>
          <a:blip r:embed="rId14"/>
          <a:stretch>
            <a:fillRect/>
          </a:stretch>
        </p:blipFill>
        <p:spPr>
          <a:xfrm>
            <a:off x="454797" y="373040"/>
            <a:ext cx="432048" cy="421424"/>
          </a:xfrm>
          <a:prstGeom prst="rect">
            <a:avLst/>
          </a:prstGeom>
        </p:spPr>
      </p:pic>
    </p:spTree>
    <p:extLst>
      <p:ext uri="{BB962C8B-B14F-4D97-AF65-F5344CB8AC3E}">
        <p14:creationId xmlns:p14="http://schemas.microsoft.com/office/powerpoint/2010/main" val="2097299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ilderesultat for google salesforce">
            <a:extLst>
              <a:ext uri="{FF2B5EF4-FFF2-40B4-BE49-F238E27FC236}">
                <a16:creationId xmlns:a16="http://schemas.microsoft.com/office/drawing/2014/main" id="{EE7A55D6-75AE-4D22-92AA-995868978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04" y="1332540"/>
            <a:ext cx="502277" cy="3455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71600" y="228865"/>
            <a:ext cx="7754456" cy="952500"/>
          </a:xfrm>
        </p:spPr>
        <p:txBody>
          <a:bodyPr>
            <a:noAutofit/>
          </a:bodyPr>
          <a:lstStyle/>
          <a:p>
            <a:pPr algn="ctr"/>
            <a:r>
              <a:rPr lang="en-US" sz="2400" b="1" dirty="0"/>
              <a:t>In today’s world, real-time feedback is key to differentiating and understanding your customers buying journey</a:t>
            </a:r>
          </a:p>
        </p:txBody>
      </p:sp>
      <p:sp>
        <p:nvSpPr>
          <p:cNvPr id="138" name="TextBox 137"/>
          <p:cNvSpPr txBox="1"/>
          <p:nvPr/>
        </p:nvSpPr>
        <p:spPr>
          <a:xfrm>
            <a:off x="4194103" y="2521692"/>
            <a:ext cx="678391"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chemeClr val="bg1"/>
                </a:solidFill>
                <a:effectLst/>
                <a:uLnTx/>
                <a:uFillTx/>
                <a:latin typeface="Gotham Medium"/>
              </a:rPr>
              <a:t>Discovery</a:t>
            </a:r>
          </a:p>
        </p:txBody>
      </p:sp>
      <p:sp>
        <p:nvSpPr>
          <p:cNvPr id="139" name="TextBox 138"/>
          <p:cNvSpPr txBox="1"/>
          <p:nvPr/>
        </p:nvSpPr>
        <p:spPr>
          <a:xfrm>
            <a:off x="4872494" y="2524217"/>
            <a:ext cx="1367816" cy="215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chemeClr val="bg1"/>
                </a:solidFill>
                <a:effectLst/>
                <a:uLnTx/>
                <a:uFillTx/>
                <a:latin typeface="Gotham Medium"/>
              </a:rPr>
              <a:t>Demonstrate Solution</a:t>
            </a:r>
          </a:p>
        </p:txBody>
      </p:sp>
      <p:sp>
        <p:nvSpPr>
          <p:cNvPr id="3" name="Rounded Rectangular Callout 2"/>
          <p:cNvSpPr/>
          <p:nvPr/>
        </p:nvSpPr>
        <p:spPr>
          <a:xfrm>
            <a:off x="4425948" y="4602870"/>
            <a:ext cx="1258261" cy="753950"/>
          </a:xfrm>
          <a:prstGeom prst="wedgeRoundRectCallout">
            <a:avLst>
              <a:gd name="adj1" fmla="val -39076"/>
              <a:gd name="adj2" fmla="val -73995"/>
              <a:gd name="adj3" fmla="val 16667"/>
            </a:avLst>
          </a:prstGeom>
          <a:ln>
            <a:solidFill>
              <a:srgbClr val="7094A9"/>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en-US" sz="800" i="1" kern="0" dirty="0">
                <a:solidFill>
                  <a:schemeClr val="tx1"/>
                </a:solidFill>
              </a:rPr>
              <a:t>Sales manager: Is my sales team adding value to the customer in their dialogue?</a:t>
            </a:r>
          </a:p>
        </p:txBody>
      </p:sp>
      <p:sp>
        <p:nvSpPr>
          <p:cNvPr id="76" name="Rounded Rectangular Callout 75"/>
          <p:cNvSpPr/>
          <p:nvPr/>
        </p:nvSpPr>
        <p:spPr>
          <a:xfrm>
            <a:off x="4358630" y="2744962"/>
            <a:ext cx="1325579" cy="815219"/>
          </a:xfrm>
          <a:prstGeom prst="wedgeRoundRectCallout">
            <a:avLst>
              <a:gd name="adj1" fmla="val -35271"/>
              <a:gd name="adj2" fmla="val 62500"/>
              <a:gd name="adj3" fmla="val 16667"/>
            </a:avLst>
          </a:prstGeom>
          <a:ln>
            <a:solidFill>
              <a:srgbClr val="7094A9"/>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en-US" sz="800" i="1" kern="0" dirty="0">
                <a:solidFill>
                  <a:schemeClr val="tx1"/>
                </a:solidFill>
              </a:rPr>
              <a:t>Am I really good at listening to the customer and understanding there  needs?</a:t>
            </a:r>
          </a:p>
        </p:txBody>
      </p:sp>
      <p:sp>
        <p:nvSpPr>
          <p:cNvPr id="78" name="Rounded Rectangular Callout 77"/>
          <p:cNvSpPr/>
          <p:nvPr/>
        </p:nvSpPr>
        <p:spPr>
          <a:xfrm>
            <a:off x="2189251" y="3952596"/>
            <a:ext cx="1381179" cy="554931"/>
          </a:xfrm>
          <a:prstGeom prst="wedgeRoundRectCallout">
            <a:avLst>
              <a:gd name="adj1" fmla="val 68900"/>
              <a:gd name="adj2" fmla="val -16056"/>
              <a:gd name="adj3" fmla="val 16667"/>
            </a:avLst>
          </a:prstGeom>
          <a:ln>
            <a:solidFill>
              <a:srgbClr val="7094A9"/>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en-US" sz="800" i="1" kern="0" dirty="0">
                <a:solidFill>
                  <a:schemeClr val="tx1"/>
                </a:solidFill>
              </a:rPr>
              <a:t>Are you more or less in favor of buying after our meeting</a:t>
            </a:r>
          </a:p>
        </p:txBody>
      </p:sp>
      <p:sp>
        <p:nvSpPr>
          <p:cNvPr id="81" name="Rounded Rectangular Callout 80"/>
          <p:cNvSpPr/>
          <p:nvPr/>
        </p:nvSpPr>
        <p:spPr>
          <a:xfrm>
            <a:off x="2739480" y="2744962"/>
            <a:ext cx="1240240" cy="815219"/>
          </a:xfrm>
          <a:prstGeom prst="wedgeRoundRectCallout">
            <a:avLst>
              <a:gd name="adj1" fmla="val 33177"/>
              <a:gd name="adj2" fmla="val 59891"/>
              <a:gd name="adj3" fmla="val 16667"/>
            </a:avLst>
          </a:prstGeom>
          <a:ln>
            <a:solidFill>
              <a:srgbClr val="7094A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schemeClr val="tx1"/>
                </a:solidFill>
                <a:effectLst/>
                <a:uLnTx/>
                <a:uFillTx/>
              </a:rPr>
              <a:t>Sales manager: Are you spending your coaching time on the right people and on the right areas?</a:t>
            </a:r>
          </a:p>
        </p:txBody>
      </p:sp>
      <p:sp>
        <p:nvSpPr>
          <p:cNvPr id="85" name="Rectangle 84"/>
          <p:cNvSpPr/>
          <p:nvPr/>
        </p:nvSpPr>
        <p:spPr>
          <a:xfrm>
            <a:off x="6530425" y="3415581"/>
            <a:ext cx="2322986" cy="1053791"/>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marR="0" lvl="0" algn="ctr" defTabSz="914400" eaLnBrk="1" fontAlgn="auto" latinLnBrk="0" hangingPunct="1">
              <a:lnSpc>
                <a:spcPct val="100000"/>
              </a:lnSpc>
              <a:spcBef>
                <a:spcPts val="0"/>
              </a:spcBef>
              <a:spcAft>
                <a:spcPts val="600"/>
              </a:spcAft>
              <a:buClrTx/>
              <a:buSzTx/>
              <a:tabLst/>
              <a:defRPr/>
            </a:pPr>
            <a:r>
              <a:rPr kumimoji="0" lang="en-US" sz="1200" b="1" i="0" u="none" strike="noStrike" kern="0" cap="none" spc="0" normalizeH="0" baseline="0" noProof="0" dirty="0">
                <a:ln>
                  <a:noFill/>
                </a:ln>
                <a:solidFill>
                  <a:srgbClr val="3C8689"/>
                </a:solidFill>
                <a:effectLst/>
                <a:uLnTx/>
                <a:uFillTx/>
              </a:rPr>
              <a:t>Salespulse gathers the prospect’s and customer’s feedback during the sales process  </a:t>
            </a:r>
            <a:endParaRPr lang="en-US" sz="1200" b="1" kern="0" dirty="0">
              <a:solidFill>
                <a:srgbClr val="3C8689"/>
              </a:solidFill>
            </a:endParaRPr>
          </a:p>
        </p:txBody>
      </p:sp>
      <p:grpSp>
        <p:nvGrpSpPr>
          <p:cNvPr id="12" name="Group 11"/>
          <p:cNvGrpSpPr/>
          <p:nvPr/>
        </p:nvGrpSpPr>
        <p:grpSpPr>
          <a:xfrm>
            <a:off x="3816174" y="3560181"/>
            <a:ext cx="2299747" cy="1014596"/>
            <a:chOff x="3125235" y="2484024"/>
            <a:chExt cx="2299747" cy="1014596"/>
          </a:xfrm>
        </p:grpSpPr>
        <p:pic>
          <p:nvPicPr>
            <p:cNvPr id="83" name="Picture 82"/>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901328" y="2766293"/>
              <a:ext cx="523654" cy="732327"/>
            </a:xfrm>
            <a:prstGeom prst="rect">
              <a:avLst/>
            </a:prstGeom>
          </p:spPr>
        </p:pic>
        <p:pic>
          <p:nvPicPr>
            <p:cNvPr id="204" name="Picture 203"/>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309701" y="2808318"/>
              <a:ext cx="493604" cy="690302"/>
            </a:xfrm>
            <a:prstGeom prst="rect">
              <a:avLst/>
            </a:prstGeom>
          </p:spPr>
        </p:pic>
        <p:sp>
          <p:nvSpPr>
            <p:cNvPr id="7" name="TextBox 6"/>
            <p:cNvSpPr txBox="1"/>
            <p:nvPr/>
          </p:nvSpPr>
          <p:spPr>
            <a:xfrm>
              <a:off x="3257620" y="2635488"/>
              <a:ext cx="27122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1" i="0" u="none" strike="noStrike" kern="0" cap="none" spc="0" normalizeH="0" baseline="0" noProof="0" dirty="0">
                  <a:ln>
                    <a:noFill/>
                  </a:ln>
                  <a:solidFill>
                    <a:sysClr val="windowText" lastClr="000000"/>
                  </a:solidFill>
                  <a:effectLst/>
                  <a:uLnTx/>
                  <a:uFillTx/>
                </a:rPr>
                <a:t>?</a:t>
              </a:r>
              <a:endParaRPr kumimoji="0" lang="en-US" sz="1600" b="1" i="0" u="none" strike="noStrike" kern="0" cap="none" spc="0" normalizeH="0" baseline="0" noProof="0" dirty="0">
                <a:ln>
                  <a:noFill/>
                </a:ln>
                <a:solidFill>
                  <a:sysClr val="windowText" lastClr="000000"/>
                </a:solidFill>
                <a:effectLst/>
                <a:uLnTx/>
                <a:uFillTx/>
              </a:endParaRPr>
            </a:p>
          </p:txBody>
        </p:sp>
        <p:sp>
          <p:nvSpPr>
            <p:cNvPr id="100" name="TextBox 99"/>
            <p:cNvSpPr txBox="1"/>
            <p:nvPr/>
          </p:nvSpPr>
          <p:spPr>
            <a:xfrm>
              <a:off x="3532077" y="2614829"/>
              <a:ext cx="27122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1" i="0" u="none" strike="noStrike" kern="0" cap="none" spc="0" normalizeH="0" baseline="0" noProof="0" dirty="0">
                  <a:ln>
                    <a:noFill/>
                  </a:ln>
                  <a:solidFill>
                    <a:sysClr val="windowText" lastClr="000000"/>
                  </a:solidFill>
                  <a:effectLst/>
                  <a:uLnTx/>
                  <a:uFillTx/>
                </a:rPr>
                <a:t>?</a:t>
              </a:r>
              <a:endParaRPr kumimoji="0" lang="en-US" sz="1600" b="1" i="0" u="none" strike="noStrike" kern="0" cap="none" spc="0" normalizeH="0" baseline="0" noProof="0" dirty="0">
                <a:ln>
                  <a:noFill/>
                </a:ln>
                <a:solidFill>
                  <a:sysClr val="windowText" lastClr="000000"/>
                </a:solidFill>
                <a:effectLst/>
                <a:uLnTx/>
                <a:uFillTx/>
              </a:endParaRPr>
            </a:p>
          </p:txBody>
        </p:sp>
        <p:sp>
          <p:nvSpPr>
            <p:cNvPr id="101" name="TextBox 100"/>
            <p:cNvSpPr txBox="1"/>
            <p:nvPr/>
          </p:nvSpPr>
          <p:spPr>
            <a:xfrm>
              <a:off x="3396463" y="2484024"/>
              <a:ext cx="27122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1" i="0" u="none" strike="noStrike" kern="0" cap="none" spc="0" normalizeH="0" baseline="0" noProof="0" dirty="0">
                  <a:ln>
                    <a:noFill/>
                  </a:ln>
                  <a:solidFill>
                    <a:sysClr val="windowText" lastClr="000000"/>
                  </a:solidFill>
                  <a:effectLst/>
                  <a:uLnTx/>
                  <a:uFillTx/>
                </a:rPr>
                <a:t>?</a:t>
              </a:r>
              <a:endParaRPr kumimoji="0" lang="en-US" sz="1600" b="1" i="0" u="none" strike="noStrike" kern="0" cap="none" spc="0" normalizeH="0" baseline="0" noProof="0" dirty="0">
                <a:ln>
                  <a:noFill/>
                </a:ln>
                <a:solidFill>
                  <a:sysClr val="windowText" lastClr="000000"/>
                </a:solidFill>
                <a:effectLst/>
                <a:uLnTx/>
                <a:uFillTx/>
              </a:endParaRPr>
            </a:p>
          </p:txBody>
        </p:sp>
        <p:sp>
          <p:nvSpPr>
            <p:cNvPr id="102" name="TextBox 101"/>
            <p:cNvSpPr txBox="1"/>
            <p:nvPr/>
          </p:nvSpPr>
          <p:spPr>
            <a:xfrm>
              <a:off x="3125235" y="2745634"/>
              <a:ext cx="27122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1" i="0" u="none" strike="noStrike" kern="0" cap="none" spc="0" normalizeH="0" baseline="0" noProof="0" dirty="0">
                  <a:ln>
                    <a:noFill/>
                  </a:ln>
                  <a:solidFill>
                    <a:sysClr val="windowText" lastClr="000000"/>
                  </a:solidFill>
                  <a:effectLst/>
                  <a:uLnTx/>
                  <a:uFillTx/>
                </a:rPr>
                <a:t>?</a:t>
              </a:r>
              <a:endParaRPr kumimoji="0" lang="en-US" sz="1600" b="1" i="0" u="none" strike="noStrike" kern="0" cap="none" spc="0" normalizeH="0" baseline="0" noProof="0" dirty="0">
                <a:ln>
                  <a:noFill/>
                </a:ln>
                <a:solidFill>
                  <a:sysClr val="windowText" lastClr="000000"/>
                </a:solidFill>
                <a:effectLst/>
                <a:uLnTx/>
                <a:uFillTx/>
              </a:endParaRPr>
            </a:p>
          </p:txBody>
        </p:sp>
        <p:sp>
          <p:nvSpPr>
            <p:cNvPr id="103" name="TextBox 102"/>
            <p:cNvSpPr txBox="1"/>
            <p:nvPr/>
          </p:nvSpPr>
          <p:spPr>
            <a:xfrm>
              <a:off x="3667691" y="2745634"/>
              <a:ext cx="27122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1" i="0" u="none" strike="noStrike" kern="0" cap="none" spc="0" normalizeH="0" baseline="0" noProof="0" dirty="0">
                  <a:ln>
                    <a:noFill/>
                  </a:ln>
                  <a:solidFill>
                    <a:sysClr val="windowText" lastClr="000000"/>
                  </a:solidFill>
                  <a:effectLst/>
                  <a:uLnTx/>
                  <a:uFillTx/>
                </a:rPr>
                <a:t>?</a:t>
              </a:r>
              <a:endParaRPr kumimoji="0" lang="en-US" sz="1600" b="1" i="0" u="none" strike="noStrike" kern="0" cap="none" spc="0" normalizeH="0" baseline="0" noProof="0" dirty="0">
                <a:ln>
                  <a:noFill/>
                </a:ln>
                <a:solidFill>
                  <a:sysClr val="windowText" lastClr="000000"/>
                </a:solidFill>
                <a:effectLst/>
                <a:uLnTx/>
                <a:uFillTx/>
              </a:endParaRPr>
            </a:p>
          </p:txBody>
        </p:sp>
        <p:cxnSp>
          <p:nvCxnSpPr>
            <p:cNvPr id="9" name="Straight Arrow Connector 8"/>
            <p:cNvCxnSpPr/>
            <p:nvPr/>
          </p:nvCxnSpPr>
          <p:spPr>
            <a:xfrm>
              <a:off x="3998641" y="3145645"/>
              <a:ext cx="734656" cy="0"/>
            </a:xfrm>
            <a:prstGeom prst="straightConnector1">
              <a:avLst/>
            </a:prstGeom>
            <a:ln>
              <a:prstDash val="sysDash"/>
              <a:headEnd type="triangle"/>
              <a:tailEnd type="triangle"/>
            </a:ln>
            <a:effectLst/>
          </p:spPr>
          <p:style>
            <a:lnRef idx="2">
              <a:schemeClr val="accent2"/>
            </a:lnRef>
            <a:fillRef idx="0">
              <a:schemeClr val="accent2"/>
            </a:fillRef>
            <a:effectRef idx="1">
              <a:schemeClr val="accent2"/>
            </a:effectRef>
            <a:fontRef idx="minor">
              <a:schemeClr val="tx1"/>
            </a:fontRef>
          </p:style>
        </p:cxnSp>
      </p:grpSp>
      <p:sp>
        <p:nvSpPr>
          <p:cNvPr id="110" name="Rounded Rectangular Callout 109"/>
          <p:cNvSpPr/>
          <p:nvPr/>
        </p:nvSpPr>
        <p:spPr>
          <a:xfrm>
            <a:off x="2567380" y="4837501"/>
            <a:ext cx="1381179" cy="710705"/>
          </a:xfrm>
          <a:prstGeom prst="wedgeRoundRectCallout">
            <a:avLst>
              <a:gd name="adj1" fmla="val 45036"/>
              <a:gd name="adj2" fmla="val -71620"/>
              <a:gd name="adj3" fmla="val 16667"/>
            </a:avLst>
          </a:prstGeom>
          <a:ln>
            <a:solidFill>
              <a:srgbClr val="7094A9"/>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en-US" sz="800" i="1" kern="0" dirty="0">
                <a:solidFill>
                  <a:schemeClr val="tx1"/>
                </a:solidFill>
              </a:rPr>
              <a:t>Did the prospect see potential in his industry? Was there anything he was missing?</a:t>
            </a:r>
          </a:p>
        </p:txBody>
      </p:sp>
      <p:sp>
        <p:nvSpPr>
          <p:cNvPr id="13" name="Rectangle 12"/>
          <p:cNvSpPr/>
          <p:nvPr/>
        </p:nvSpPr>
        <p:spPr>
          <a:xfrm>
            <a:off x="4859374" y="4410321"/>
            <a:ext cx="952505" cy="20005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700" b="1" i="0" u="none" strike="noStrike" kern="0" cap="none" spc="0" normalizeH="0" baseline="0" noProof="0" dirty="0">
                <a:ln>
                  <a:noFill/>
                </a:ln>
                <a:solidFill>
                  <a:srgbClr val="3F3F3F"/>
                </a:solidFill>
                <a:effectLst/>
                <a:uLnTx/>
                <a:uFillTx/>
                <a:latin typeface="Gotham Medium"/>
              </a:rPr>
              <a:t>VALUE - SALESPULSE</a:t>
            </a:r>
            <a:endParaRPr kumimoji="0" lang="en-US" sz="1800" b="0" i="0" u="none" strike="noStrike" kern="0" cap="none" spc="0" normalizeH="0" baseline="0" noProof="0" dirty="0">
              <a:ln>
                <a:noFill/>
              </a:ln>
              <a:solidFill>
                <a:sysClr val="windowText" lastClr="000000"/>
              </a:solidFill>
              <a:effectLst/>
              <a:uLnTx/>
              <a:uFillTx/>
            </a:endParaRPr>
          </a:p>
        </p:txBody>
      </p:sp>
      <p:sp>
        <p:nvSpPr>
          <p:cNvPr id="111" name="Rectangle 110"/>
          <p:cNvSpPr/>
          <p:nvPr/>
        </p:nvSpPr>
        <p:spPr>
          <a:xfrm>
            <a:off x="2200933" y="3742422"/>
            <a:ext cx="1319592" cy="20005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700" b="1" i="0" u="none" strike="noStrike" kern="0" cap="none" spc="0" normalizeH="0" baseline="0" noProof="0" dirty="0">
                <a:ln>
                  <a:noFill/>
                </a:ln>
                <a:solidFill>
                  <a:srgbClr val="3F3F3F"/>
                </a:solidFill>
                <a:effectLst/>
                <a:uLnTx/>
                <a:uFillTx/>
                <a:latin typeface="Gotham Medium"/>
              </a:rPr>
              <a:t>PRIORITIZATION - SALESPULSE</a:t>
            </a:r>
            <a:endParaRPr kumimoji="0" lang="en-US" sz="1800" b="0" i="0" u="none" strike="noStrike" kern="0" cap="none" spc="0" normalizeH="0" baseline="0" noProof="0" dirty="0">
              <a:ln>
                <a:noFill/>
              </a:ln>
              <a:solidFill>
                <a:sysClr val="windowText" lastClr="000000"/>
              </a:solidFill>
              <a:effectLst/>
              <a:uLnTx/>
              <a:uFillTx/>
            </a:endParaRPr>
          </a:p>
        </p:txBody>
      </p:sp>
      <p:sp>
        <p:nvSpPr>
          <p:cNvPr id="112" name="Rectangle 111"/>
          <p:cNvSpPr/>
          <p:nvPr/>
        </p:nvSpPr>
        <p:spPr>
          <a:xfrm>
            <a:off x="4358630" y="2547727"/>
            <a:ext cx="1383712" cy="20005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700" b="1" i="0" u="none" strike="noStrike" kern="0" cap="none" spc="0" normalizeH="0" baseline="0" noProof="0" dirty="0">
                <a:ln>
                  <a:noFill/>
                </a:ln>
                <a:solidFill>
                  <a:srgbClr val="3F3F3F"/>
                </a:solidFill>
                <a:effectLst/>
                <a:uLnTx/>
                <a:uFillTx/>
                <a:latin typeface="Gotham Medium"/>
              </a:rPr>
              <a:t>SELF REFLECTIONS - SALESPULSE</a:t>
            </a:r>
            <a:endParaRPr kumimoji="0" lang="en-US" sz="1800" b="0" i="0" u="none" strike="noStrike" kern="0" cap="none" spc="0" normalizeH="0" baseline="0" noProof="0" dirty="0">
              <a:ln>
                <a:noFill/>
              </a:ln>
              <a:solidFill>
                <a:sysClr val="windowText" lastClr="000000"/>
              </a:solidFill>
              <a:effectLst/>
              <a:uLnTx/>
              <a:uFillTx/>
            </a:endParaRPr>
          </a:p>
        </p:txBody>
      </p:sp>
      <p:sp>
        <p:nvSpPr>
          <p:cNvPr id="113" name="Rectangle 112"/>
          <p:cNvSpPr/>
          <p:nvPr/>
        </p:nvSpPr>
        <p:spPr>
          <a:xfrm>
            <a:off x="2723860" y="2563668"/>
            <a:ext cx="1112805" cy="20005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700" b="1" i="0" u="none" strike="noStrike" kern="0" cap="none" spc="0" normalizeH="0" baseline="0" noProof="0" dirty="0">
                <a:ln>
                  <a:noFill/>
                </a:ln>
                <a:solidFill>
                  <a:srgbClr val="3F3F3F"/>
                </a:solidFill>
                <a:effectLst/>
                <a:uLnTx/>
                <a:uFillTx/>
                <a:latin typeface="Gotham Medium"/>
              </a:rPr>
              <a:t>COACHING - SALESPULSE</a:t>
            </a:r>
            <a:endParaRPr kumimoji="0" lang="en-US" sz="1800" b="0" i="0" u="none" strike="noStrike" kern="0" cap="none" spc="0" normalizeH="0" baseline="0" noProof="0" dirty="0">
              <a:ln>
                <a:noFill/>
              </a:ln>
              <a:solidFill>
                <a:sysClr val="windowText" lastClr="000000"/>
              </a:solidFill>
              <a:effectLst/>
              <a:uLnTx/>
              <a:uFillTx/>
            </a:endParaRPr>
          </a:p>
        </p:txBody>
      </p:sp>
      <p:sp>
        <p:nvSpPr>
          <p:cNvPr id="114" name="Rectangle 113"/>
          <p:cNvSpPr/>
          <p:nvPr/>
        </p:nvSpPr>
        <p:spPr>
          <a:xfrm>
            <a:off x="2550950" y="4637446"/>
            <a:ext cx="1138453" cy="20005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700" b="1" i="0" u="none" strike="noStrike" kern="0" cap="none" spc="0" normalizeH="0" baseline="0" noProof="0" dirty="0">
                <a:ln>
                  <a:noFill/>
                </a:ln>
                <a:solidFill>
                  <a:srgbClr val="3F3F3F"/>
                </a:solidFill>
                <a:effectLst/>
                <a:uLnTx/>
                <a:uFillTx/>
                <a:latin typeface="Gotham Medium"/>
              </a:rPr>
              <a:t>RELEVANCE - SALESPULSE</a:t>
            </a:r>
            <a:endParaRPr kumimoji="0" lang="en-US" sz="1800" b="0" i="0" u="none" strike="noStrike" kern="0" cap="none" spc="0" normalizeH="0" baseline="0" noProof="0" dirty="0">
              <a:ln>
                <a:noFill/>
              </a:ln>
              <a:solidFill>
                <a:sysClr val="windowText" lastClr="000000"/>
              </a:solidFill>
              <a:effectLst/>
              <a:uLnTx/>
              <a:uFillTx/>
            </a:endParaRPr>
          </a:p>
        </p:txBody>
      </p:sp>
      <p:sp>
        <p:nvSpPr>
          <p:cNvPr id="35" name="TextBox 34"/>
          <p:cNvSpPr txBox="1"/>
          <p:nvPr/>
        </p:nvSpPr>
        <p:spPr>
          <a:xfrm>
            <a:off x="7184754" y="5258102"/>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pic>
        <p:nvPicPr>
          <p:cNvPr id="36" name="Picture 35"/>
          <p:cNvPicPr>
            <a:picLocks noChangeAspect="1"/>
          </p:cNvPicPr>
          <p:nvPr/>
        </p:nvPicPr>
        <p:blipFill>
          <a:blip r:embed="rId5"/>
          <a:stretch>
            <a:fillRect/>
          </a:stretch>
        </p:blipFill>
        <p:spPr>
          <a:xfrm>
            <a:off x="8100392" y="5407894"/>
            <a:ext cx="859128" cy="217073"/>
          </a:xfrm>
          <a:prstGeom prst="rect">
            <a:avLst/>
          </a:prstGeom>
        </p:spPr>
      </p:pic>
      <p:sp>
        <p:nvSpPr>
          <p:cNvPr id="30" name="Pentagon 29"/>
          <p:cNvSpPr/>
          <p:nvPr/>
        </p:nvSpPr>
        <p:spPr bwMode="auto">
          <a:xfrm>
            <a:off x="2739977" y="1879976"/>
            <a:ext cx="3558153" cy="618661"/>
          </a:xfrm>
          <a:prstGeom prst="homePlate">
            <a:avLst/>
          </a:prstGeom>
          <a:solidFill>
            <a:srgbClr val="66C994"/>
          </a:solidFill>
          <a:ln w="19050" cap="flat" cmpd="sng" algn="ctr">
            <a:noFill/>
            <a:prstDash val="solid"/>
            <a:round/>
            <a:headEnd type="none" w="med" len="med"/>
            <a:tailEnd type="none" w="med" len="med"/>
          </a:ln>
          <a:effectLst/>
        </p:spPr>
        <p:txBody>
          <a:bodyPr vert="horz" wrap="square" lIns="90000" tIns="46800" rIns="144000" bIns="46800" numCol="1" rtlCol="0" anchor="ctr" anchorCtr="0" compatLnSpc="1">
            <a:prstTxWarp prst="textNoShape">
              <a:avLst/>
            </a:prstTxWarp>
          </a:bodyPr>
          <a:lstStyle/>
          <a:p>
            <a:pPr algn="ctr"/>
            <a:r>
              <a:rPr lang="en-US" sz="1050" b="1" dirty="0">
                <a:solidFill>
                  <a:schemeClr val="bg1"/>
                </a:solidFill>
                <a:latin typeface="Gotham Medium"/>
              </a:rPr>
              <a:t>CUSTOMER INTERACTIONS </a:t>
            </a:r>
          </a:p>
          <a:p>
            <a:pPr algn="ctr"/>
            <a:r>
              <a:rPr lang="en-US" sz="800" b="1" dirty="0">
                <a:solidFill>
                  <a:schemeClr val="bg1"/>
                </a:solidFill>
                <a:latin typeface="Gotham Medium"/>
              </a:rPr>
              <a:t> </a:t>
            </a:r>
            <a:endParaRPr lang="en-US" sz="600" b="1" dirty="0">
              <a:solidFill>
                <a:schemeClr val="bg1"/>
              </a:solidFill>
              <a:latin typeface="Gotham Medium"/>
            </a:endParaRPr>
          </a:p>
        </p:txBody>
      </p:sp>
      <p:sp>
        <p:nvSpPr>
          <p:cNvPr id="31" name="Pentagon 30"/>
          <p:cNvSpPr/>
          <p:nvPr/>
        </p:nvSpPr>
        <p:spPr bwMode="auto">
          <a:xfrm>
            <a:off x="301345" y="1880871"/>
            <a:ext cx="1160580" cy="618661"/>
          </a:xfrm>
          <a:prstGeom prst="homePlate">
            <a:avLst/>
          </a:prstGeom>
          <a:solidFill>
            <a:schemeClr val="accent4"/>
          </a:solidFill>
          <a:ln w="19050" cap="flat" cmpd="sng" algn="ctr">
            <a:noFill/>
            <a:prstDash val="solid"/>
            <a:round/>
            <a:headEnd type="none" w="med" len="med"/>
            <a:tailEnd type="none" w="med" len="med"/>
          </a:ln>
          <a:effectLst/>
        </p:spPr>
        <p:txBody>
          <a:bodyPr vert="horz" wrap="square" lIns="90000" tIns="46800" rIns="144000" bIns="46800" numCol="1" rtlCol="0" anchor="ctr" anchorCtr="0" compatLnSpc="1">
            <a:prstTxWarp prst="textNoShape">
              <a:avLst/>
            </a:prstTxWarp>
          </a:bodyPr>
          <a:lstStyle/>
          <a:p>
            <a:pPr algn="ctr"/>
            <a:r>
              <a:rPr lang="en-US" sz="800" b="1" dirty="0">
                <a:solidFill>
                  <a:schemeClr val="bg1"/>
                </a:solidFill>
                <a:latin typeface="Gotham Medium"/>
              </a:rPr>
              <a:t>LEADS</a:t>
            </a:r>
          </a:p>
          <a:p>
            <a:pPr algn="ctr"/>
            <a:r>
              <a:rPr lang="nb-NO" sz="800" b="1" dirty="0">
                <a:solidFill>
                  <a:schemeClr val="bg1"/>
                </a:solidFill>
                <a:latin typeface="Gotham Medium"/>
              </a:rPr>
              <a:t>TARGET VERIFICATION</a:t>
            </a:r>
            <a:endParaRPr lang="en-US" sz="800" b="1" dirty="0">
              <a:solidFill>
                <a:schemeClr val="bg1"/>
              </a:solidFill>
              <a:latin typeface="Gotham Medium"/>
            </a:endParaRPr>
          </a:p>
        </p:txBody>
      </p:sp>
      <p:sp>
        <p:nvSpPr>
          <p:cNvPr id="32" name="Pentagon 31"/>
          <p:cNvSpPr/>
          <p:nvPr/>
        </p:nvSpPr>
        <p:spPr bwMode="auto">
          <a:xfrm>
            <a:off x="1461925" y="1879976"/>
            <a:ext cx="1278052" cy="618661"/>
          </a:xfrm>
          <a:prstGeom prst="homePlate">
            <a:avLst/>
          </a:prstGeom>
          <a:solidFill>
            <a:srgbClr val="66C994"/>
          </a:solidFill>
          <a:ln w="19050" cap="flat" cmpd="sng" algn="ctr">
            <a:noFill/>
            <a:prstDash val="solid"/>
            <a:round/>
            <a:headEnd type="none" w="med" len="med"/>
            <a:tailEnd type="none" w="med" len="med"/>
          </a:ln>
          <a:effectLst/>
        </p:spPr>
        <p:txBody>
          <a:bodyPr vert="horz" wrap="square" lIns="90000" tIns="46800" rIns="144000" bIns="46800" numCol="1" rtlCol="0" anchor="ctr" anchorCtr="0" compatLnSpc="1">
            <a:prstTxWarp prst="textNoShape">
              <a:avLst/>
            </a:prstTxWarp>
          </a:bodyPr>
          <a:lstStyle/>
          <a:p>
            <a:pPr algn="ctr"/>
            <a:r>
              <a:rPr lang="en-US" sz="900" b="1">
                <a:solidFill>
                  <a:schemeClr val="bg1"/>
                </a:solidFill>
                <a:latin typeface="Gotham Medium"/>
              </a:rPr>
              <a:t>QUALIFICATION</a:t>
            </a:r>
            <a:endParaRPr lang="en-US" sz="900" b="1" dirty="0">
              <a:solidFill>
                <a:schemeClr val="bg1"/>
              </a:solidFill>
              <a:latin typeface="Gotham Medium"/>
            </a:endParaRPr>
          </a:p>
        </p:txBody>
      </p:sp>
      <p:sp>
        <p:nvSpPr>
          <p:cNvPr id="33" name="Pentagon 32"/>
          <p:cNvSpPr/>
          <p:nvPr/>
        </p:nvSpPr>
        <p:spPr bwMode="auto">
          <a:xfrm>
            <a:off x="6411989" y="1861111"/>
            <a:ext cx="1121211" cy="618661"/>
          </a:xfrm>
          <a:prstGeom prst="homePlate">
            <a:avLst/>
          </a:prstGeom>
          <a:solidFill>
            <a:srgbClr val="66C994"/>
          </a:solidFill>
          <a:ln w="19050" cap="flat" cmpd="sng" algn="ctr">
            <a:noFill/>
            <a:prstDash val="solid"/>
            <a:round/>
            <a:headEnd type="none" w="med" len="med"/>
            <a:tailEnd type="none" w="med" len="med"/>
          </a:ln>
          <a:effectLst/>
        </p:spPr>
        <p:txBody>
          <a:bodyPr vert="horz" wrap="square" lIns="90000" tIns="46800" rIns="144000" bIns="46800" numCol="1" rtlCol="0" anchor="ctr" anchorCtr="0" compatLnSpc="1">
            <a:prstTxWarp prst="textNoShape">
              <a:avLst/>
            </a:prstTxWarp>
          </a:bodyPr>
          <a:lstStyle/>
          <a:p>
            <a:pPr algn="ctr"/>
            <a:r>
              <a:rPr lang="en-US" sz="900" b="1" dirty="0">
                <a:solidFill>
                  <a:schemeClr val="bg1"/>
                </a:solidFill>
                <a:latin typeface="Gotham Medium"/>
              </a:rPr>
              <a:t>NEGOTIATION</a:t>
            </a:r>
          </a:p>
        </p:txBody>
      </p:sp>
      <p:sp>
        <p:nvSpPr>
          <p:cNvPr id="34" name="Pentagon 33"/>
          <p:cNvSpPr/>
          <p:nvPr/>
        </p:nvSpPr>
        <p:spPr bwMode="auto">
          <a:xfrm>
            <a:off x="7638707" y="1849388"/>
            <a:ext cx="1087349" cy="618661"/>
          </a:xfrm>
          <a:prstGeom prst="homePlate">
            <a:avLst/>
          </a:prstGeom>
          <a:solidFill>
            <a:schemeClr val="accent4"/>
          </a:solidFill>
          <a:ln w="19050" cap="flat" cmpd="sng" algn="ctr">
            <a:noFill/>
            <a:prstDash val="solid"/>
            <a:round/>
            <a:headEnd type="none" w="med" len="med"/>
            <a:tailEnd type="none" w="med" len="med"/>
          </a:ln>
          <a:effectLst/>
        </p:spPr>
        <p:txBody>
          <a:bodyPr vert="horz" wrap="square" lIns="90000" tIns="46800" rIns="144000" bIns="46800" numCol="1" rtlCol="0" anchor="ctr" anchorCtr="0" compatLnSpc="1">
            <a:prstTxWarp prst="textNoShape">
              <a:avLst/>
            </a:prstTxWarp>
          </a:bodyPr>
          <a:lstStyle/>
          <a:p>
            <a:pPr algn="ctr"/>
            <a:r>
              <a:rPr lang="nb-NO" sz="800" b="1" dirty="0">
                <a:solidFill>
                  <a:schemeClr val="bg1"/>
                </a:solidFill>
                <a:latin typeface="Gotham Medium"/>
              </a:rPr>
              <a:t>CONTRACT </a:t>
            </a:r>
          </a:p>
          <a:p>
            <a:pPr algn="ctr"/>
            <a:r>
              <a:rPr lang="nb-NO" sz="800" b="1" dirty="0">
                <a:solidFill>
                  <a:schemeClr val="bg1"/>
                </a:solidFill>
                <a:latin typeface="Gotham Medium"/>
              </a:rPr>
              <a:t>SIGNED</a:t>
            </a:r>
            <a:endParaRPr lang="en-US" sz="600" b="1" dirty="0">
              <a:solidFill>
                <a:schemeClr val="bg1"/>
              </a:solidFill>
              <a:latin typeface="Gotham Medium"/>
            </a:endParaRPr>
          </a:p>
          <a:p>
            <a:pPr algn="ctr"/>
            <a:endParaRPr lang="en-US" sz="800" b="1" dirty="0">
              <a:solidFill>
                <a:schemeClr val="bg1"/>
              </a:solidFill>
              <a:latin typeface="Gotham Medium"/>
            </a:endParaRPr>
          </a:p>
        </p:txBody>
      </p:sp>
      <p:pic>
        <p:nvPicPr>
          <p:cNvPr id="37" name="Picture 36">
            <a:extLst>
              <a:ext uri="{FF2B5EF4-FFF2-40B4-BE49-F238E27FC236}">
                <a16:creationId xmlns:a16="http://schemas.microsoft.com/office/drawing/2014/main" id="{81FEB04F-A230-478F-A842-04365411EA09}"/>
              </a:ext>
            </a:extLst>
          </p:cNvPr>
          <p:cNvPicPr>
            <a:picLocks noChangeAspect="1"/>
          </p:cNvPicPr>
          <p:nvPr/>
        </p:nvPicPr>
        <p:blipFill>
          <a:blip r:embed="rId6"/>
          <a:stretch>
            <a:fillRect/>
          </a:stretch>
        </p:blipFill>
        <p:spPr>
          <a:xfrm>
            <a:off x="467544" y="697260"/>
            <a:ext cx="432048" cy="421424"/>
          </a:xfrm>
          <a:prstGeom prst="rect">
            <a:avLst/>
          </a:prstGeom>
        </p:spPr>
      </p:pic>
      <p:sp>
        <p:nvSpPr>
          <p:cNvPr id="38" name="Pentagon 29">
            <a:extLst>
              <a:ext uri="{FF2B5EF4-FFF2-40B4-BE49-F238E27FC236}">
                <a16:creationId xmlns:a16="http://schemas.microsoft.com/office/drawing/2014/main" id="{202A1E41-CFD3-46E0-B529-37430BB3FCB6}"/>
              </a:ext>
            </a:extLst>
          </p:cNvPr>
          <p:cNvSpPr/>
          <p:nvPr/>
        </p:nvSpPr>
        <p:spPr bwMode="auto">
          <a:xfrm>
            <a:off x="301345" y="1307179"/>
            <a:ext cx="8575089" cy="396261"/>
          </a:xfrm>
          <a:prstGeom prst="homePlate">
            <a:avLst/>
          </a:prstGeom>
          <a:noFill/>
          <a:ln w="19050" cap="flat" cmpd="sng" algn="ctr">
            <a:solidFill>
              <a:srgbClr val="009CDB"/>
            </a:solidFill>
            <a:prstDash val="sysDash"/>
            <a:round/>
            <a:headEnd type="none" w="med" len="med"/>
            <a:tailEnd type="none" w="med" len="med"/>
          </a:ln>
          <a:effectLst/>
        </p:spPr>
        <p:txBody>
          <a:bodyPr vert="horz" wrap="square" lIns="90000" tIns="46800" rIns="144000" bIns="46800" numCol="1" rtlCol="0" anchor="ctr" anchorCtr="0" compatLnSpc="1">
            <a:prstTxWarp prst="textNoShape">
              <a:avLst/>
            </a:prstTxWarp>
          </a:bodyPr>
          <a:lstStyle/>
          <a:p>
            <a:pPr algn="ctr"/>
            <a:endParaRPr lang="en-US" sz="1600" b="1" dirty="0">
              <a:solidFill>
                <a:srgbClr val="009CDB"/>
              </a:solidFill>
              <a:latin typeface="Gotham Medium"/>
            </a:endParaRPr>
          </a:p>
          <a:p>
            <a:pPr algn="ctr"/>
            <a:r>
              <a:rPr lang="en-US" sz="800" b="1" dirty="0">
                <a:solidFill>
                  <a:schemeClr val="bg1"/>
                </a:solidFill>
                <a:latin typeface="Gotham Medium"/>
              </a:rPr>
              <a:t> </a:t>
            </a:r>
            <a:endParaRPr lang="en-US" sz="600" b="1" dirty="0">
              <a:solidFill>
                <a:schemeClr val="bg1"/>
              </a:solidFill>
              <a:latin typeface="Gotham Medium"/>
            </a:endParaRPr>
          </a:p>
        </p:txBody>
      </p:sp>
      <p:sp>
        <p:nvSpPr>
          <p:cNvPr id="6" name="TextBox 5">
            <a:extLst>
              <a:ext uri="{FF2B5EF4-FFF2-40B4-BE49-F238E27FC236}">
                <a16:creationId xmlns:a16="http://schemas.microsoft.com/office/drawing/2014/main" id="{1DBD6162-55FE-42B8-95FC-5CB1B774C0DC}"/>
              </a:ext>
            </a:extLst>
          </p:cNvPr>
          <p:cNvSpPr txBox="1"/>
          <p:nvPr/>
        </p:nvSpPr>
        <p:spPr>
          <a:xfrm>
            <a:off x="3814940" y="1346455"/>
            <a:ext cx="1331455" cy="584775"/>
          </a:xfrm>
          <a:prstGeom prst="rect">
            <a:avLst/>
          </a:prstGeom>
          <a:noFill/>
        </p:spPr>
        <p:txBody>
          <a:bodyPr wrap="none" rtlCol="0">
            <a:spAutoFit/>
          </a:bodyPr>
          <a:lstStyle/>
          <a:p>
            <a:r>
              <a:rPr lang="en-US" sz="1400" b="1" dirty="0">
                <a:solidFill>
                  <a:srgbClr val="009CDB"/>
                </a:solidFill>
                <a:latin typeface="Gotham Medium"/>
              </a:rPr>
              <a:t>SALES PROCESS</a:t>
            </a:r>
            <a:endParaRPr lang="en-US" sz="1000" b="1" dirty="0">
              <a:solidFill>
                <a:srgbClr val="009CDB"/>
              </a:solidFill>
              <a:latin typeface="Gotham Medium"/>
            </a:endParaRPr>
          </a:p>
          <a:p>
            <a:endParaRPr lang="en-US" dirty="0"/>
          </a:p>
        </p:txBody>
      </p:sp>
    </p:spTree>
    <p:extLst>
      <p:ext uri="{BB962C8B-B14F-4D97-AF65-F5344CB8AC3E}">
        <p14:creationId xmlns:p14="http://schemas.microsoft.com/office/powerpoint/2010/main" val="3146097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7904834" cy="952500"/>
          </a:xfrm>
        </p:spPr>
        <p:txBody>
          <a:bodyPr>
            <a:noAutofit/>
          </a:bodyPr>
          <a:lstStyle/>
          <a:p>
            <a:pPr algn="ctr"/>
            <a:r>
              <a:rPr lang="en-US" dirty="0"/>
              <a:t>”Your ability to listen in customer meetings” explains 93.8% of the variation of closed won</a:t>
            </a:r>
            <a:endParaRPr lang="en-US" sz="2400" b="1" dirty="0"/>
          </a:p>
        </p:txBody>
      </p:sp>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5635" y="1278519"/>
            <a:ext cx="7353696" cy="4541095"/>
          </a:xfrm>
          <a:prstGeom prst="rect">
            <a:avLst/>
          </a:prstGeom>
        </p:spPr>
      </p:pic>
      <p:pic>
        <p:nvPicPr>
          <p:cNvPr id="13" name="Picture 12">
            <a:extLst>
              <a:ext uri="{FF2B5EF4-FFF2-40B4-BE49-F238E27FC236}">
                <a16:creationId xmlns:a16="http://schemas.microsoft.com/office/drawing/2014/main" id="{FCC9BBFF-506A-46A5-B703-AE93C4634681}"/>
              </a:ext>
            </a:extLst>
          </p:cNvPr>
          <p:cNvPicPr>
            <a:picLocks noChangeAspect="1"/>
          </p:cNvPicPr>
          <p:nvPr/>
        </p:nvPicPr>
        <p:blipFill>
          <a:blip r:embed="rId4"/>
          <a:stretch>
            <a:fillRect/>
          </a:stretch>
        </p:blipFill>
        <p:spPr>
          <a:xfrm>
            <a:off x="467544" y="409228"/>
            <a:ext cx="432048" cy="421424"/>
          </a:xfrm>
          <a:prstGeom prst="rect">
            <a:avLst/>
          </a:prstGeom>
        </p:spPr>
      </p:pic>
      <p:pic>
        <p:nvPicPr>
          <p:cNvPr id="3" name="Picture 2">
            <a:extLst>
              <a:ext uri="{FF2B5EF4-FFF2-40B4-BE49-F238E27FC236}">
                <a16:creationId xmlns:a16="http://schemas.microsoft.com/office/drawing/2014/main" id="{6D84FED4-ADA8-4E17-8FE9-58AB8F2520D4}"/>
              </a:ext>
            </a:extLst>
          </p:cNvPr>
          <p:cNvPicPr>
            <a:picLocks noChangeAspect="1"/>
          </p:cNvPicPr>
          <p:nvPr/>
        </p:nvPicPr>
        <p:blipFill>
          <a:blip r:embed="rId5"/>
          <a:stretch>
            <a:fillRect/>
          </a:stretch>
        </p:blipFill>
        <p:spPr>
          <a:xfrm>
            <a:off x="1132294" y="1561356"/>
            <a:ext cx="5383922" cy="3783718"/>
          </a:xfrm>
          <a:prstGeom prst="rect">
            <a:avLst/>
          </a:prstGeom>
        </p:spPr>
      </p:pic>
    </p:spTree>
    <p:extLst>
      <p:ext uri="{BB962C8B-B14F-4D97-AF65-F5344CB8AC3E}">
        <p14:creationId xmlns:p14="http://schemas.microsoft.com/office/powerpoint/2010/main" val="780244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7904834" cy="952500"/>
          </a:xfrm>
        </p:spPr>
        <p:txBody>
          <a:bodyPr>
            <a:noAutofit/>
          </a:bodyPr>
          <a:lstStyle/>
          <a:p>
            <a:pPr algn="ctr"/>
            <a:r>
              <a:rPr lang="en-US" dirty="0"/>
              <a:t>Increasing your ability to “add value” to your prospects in Real Estate will have an impact of 3mill USD</a:t>
            </a:r>
            <a:endParaRPr lang="en-US" sz="2400" b="1" dirty="0"/>
          </a:p>
        </p:txBody>
      </p:sp>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5635" y="1278519"/>
            <a:ext cx="7353696" cy="4541095"/>
          </a:xfrm>
          <a:prstGeom prst="rect">
            <a:avLst/>
          </a:prstGeom>
        </p:spPr>
      </p:pic>
      <p:sp>
        <p:nvSpPr>
          <p:cNvPr id="47" name="Rectangle 46">
            <a:extLst>
              <a:ext uri="{FF2B5EF4-FFF2-40B4-BE49-F238E27FC236}">
                <a16:creationId xmlns:a16="http://schemas.microsoft.com/office/drawing/2014/main" id="{8EE16537-06DC-463A-9112-35D3B9FABAB8}"/>
              </a:ext>
            </a:extLst>
          </p:cNvPr>
          <p:cNvSpPr/>
          <p:nvPr/>
        </p:nvSpPr>
        <p:spPr>
          <a:xfrm>
            <a:off x="6995212" y="1993404"/>
            <a:ext cx="1914949" cy="2791456"/>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defTabSz="914400">
              <a:spcAft>
                <a:spcPts val="600"/>
              </a:spcAft>
              <a:defRPr/>
            </a:pPr>
            <a:endParaRPr lang="en-US" sz="1200" b="1" kern="0" dirty="0">
              <a:solidFill>
                <a:srgbClr val="3C8689"/>
              </a:solidFill>
            </a:endParaRPr>
          </a:p>
        </p:txBody>
      </p:sp>
      <p:pic>
        <p:nvPicPr>
          <p:cNvPr id="13" name="Picture 12">
            <a:extLst>
              <a:ext uri="{FF2B5EF4-FFF2-40B4-BE49-F238E27FC236}">
                <a16:creationId xmlns:a16="http://schemas.microsoft.com/office/drawing/2014/main" id="{FCC9BBFF-506A-46A5-B703-AE93C4634681}"/>
              </a:ext>
            </a:extLst>
          </p:cNvPr>
          <p:cNvPicPr>
            <a:picLocks noChangeAspect="1"/>
          </p:cNvPicPr>
          <p:nvPr/>
        </p:nvPicPr>
        <p:blipFill>
          <a:blip r:embed="rId4"/>
          <a:stretch>
            <a:fillRect/>
          </a:stretch>
        </p:blipFill>
        <p:spPr>
          <a:xfrm>
            <a:off x="434844" y="409228"/>
            <a:ext cx="432048" cy="421424"/>
          </a:xfrm>
          <a:prstGeom prst="rect">
            <a:avLst/>
          </a:prstGeom>
        </p:spPr>
      </p:pic>
      <p:pic>
        <p:nvPicPr>
          <p:cNvPr id="4" name="Picture 3">
            <a:extLst>
              <a:ext uri="{FF2B5EF4-FFF2-40B4-BE49-F238E27FC236}">
                <a16:creationId xmlns:a16="http://schemas.microsoft.com/office/drawing/2014/main" id="{CCF3D0BD-2E3C-4AD0-ABC2-6359DDC61D85}"/>
              </a:ext>
            </a:extLst>
          </p:cNvPr>
          <p:cNvPicPr>
            <a:picLocks noChangeAspect="1"/>
          </p:cNvPicPr>
          <p:nvPr/>
        </p:nvPicPr>
        <p:blipFill>
          <a:blip r:embed="rId5"/>
          <a:stretch>
            <a:fillRect/>
          </a:stretch>
        </p:blipFill>
        <p:spPr>
          <a:xfrm>
            <a:off x="1082377" y="1443016"/>
            <a:ext cx="5434602" cy="3718740"/>
          </a:xfrm>
          <a:prstGeom prst="rect">
            <a:avLst/>
          </a:prstGeom>
        </p:spPr>
      </p:pic>
    </p:spTree>
    <p:extLst>
      <p:ext uri="{BB962C8B-B14F-4D97-AF65-F5344CB8AC3E}">
        <p14:creationId xmlns:p14="http://schemas.microsoft.com/office/powerpoint/2010/main" val="694218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7904834" cy="952500"/>
          </a:xfrm>
        </p:spPr>
        <p:txBody>
          <a:bodyPr>
            <a:noAutofit/>
          </a:bodyPr>
          <a:lstStyle/>
          <a:p>
            <a:pPr algn="ctr"/>
            <a:r>
              <a:rPr lang="en-US" dirty="0"/>
              <a:t>Compelling story with Qualitative (</a:t>
            </a:r>
            <a:r>
              <a:rPr lang="en-US" dirty="0" err="1"/>
              <a:t>behaviour</a:t>
            </a:r>
            <a:r>
              <a:rPr lang="en-US" dirty="0"/>
              <a:t>) data together with Salesforce Quantitative</a:t>
            </a:r>
            <a:endParaRPr lang="en-US" sz="2400" b="1" dirty="0"/>
          </a:p>
        </p:txBody>
      </p:sp>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5635" y="1278519"/>
            <a:ext cx="7353696" cy="4541095"/>
          </a:xfrm>
          <a:prstGeom prst="rect">
            <a:avLst/>
          </a:prstGeom>
        </p:spPr>
      </p:pic>
      <p:pic>
        <p:nvPicPr>
          <p:cNvPr id="13" name="Picture 12">
            <a:extLst>
              <a:ext uri="{FF2B5EF4-FFF2-40B4-BE49-F238E27FC236}">
                <a16:creationId xmlns:a16="http://schemas.microsoft.com/office/drawing/2014/main" id="{FCC9BBFF-506A-46A5-B703-AE93C4634681}"/>
              </a:ext>
            </a:extLst>
          </p:cNvPr>
          <p:cNvPicPr>
            <a:picLocks noChangeAspect="1"/>
          </p:cNvPicPr>
          <p:nvPr/>
        </p:nvPicPr>
        <p:blipFill>
          <a:blip r:embed="rId4"/>
          <a:stretch>
            <a:fillRect/>
          </a:stretch>
        </p:blipFill>
        <p:spPr>
          <a:xfrm>
            <a:off x="447457" y="409228"/>
            <a:ext cx="432048" cy="421424"/>
          </a:xfrm>
          <a:prstGeom prst="rect">
            <a:avLst/>
          </a:prstGeom>
        </p:spPr>
      </p:pic>
      <p:pic>
        <p:nvPicPr>
          <p:cNvPr id="3" name="Picture 2">
            <a:extLst>
              <a:ext uri="{FF2B5EF4-FFF2-40B4-BE49-F238E27FC236}">
                <a16:creationId xmlns:a16="http://schemas.microsoft.com/office/drawing/2014/main" id="{60688035-86FE-4EEF-A767-A6A529DB593E}"/>
              </a:ext>
            </a:extLst>
          </p:cNvPr>
          <p:cNvPicPr>
            <a:picLocks noChangeAspect="1"/>
          </p:cNvPicPr>
          <p:nvPr/>
        </p:nvPicPr>
        <p:blipFill>
          <a:blip r:embed="rId5"/>
          <a:stretch>
            <a:fillRect/>
          </a:stretch>
        </p:blipFill>
        <p:spPr>
          <a:xfrm>
            <a:off x="1092183" y="1625938"/>
            <a:ext cx="5400600" cy="3605205"/>
          </a:xfrm>
          <a:prstGeom prst="rect">
            <a:avLst/>
          </a:prstGeom>
        </p:spPr>
      </p:pic>
    </p:spTree>
    <p:extLst>
      <p:ext uri="{BB962C8B-B14F-4D97-AF65-F5344CB8AC3E}">
        <p14:creationId xmlns:p14="http://schemas.microsoft.com/office/powerpoint/2010/main" val="1158896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7904834" cy="952500"/>
          </a:xfrm>
        </p:spPr>
        <p:txBody>
          <a:bodyPr>
            <a:noAutofit/>
          </a:bodyPr>
          <a:lstStyle/>
          <a:p>
            <a:pPr algn="ctr"/>
            <a:r>
              <a:rPr lang="en-US" dirty="0"/>
              <a:t>Compelling story with Qualitative (</a:t>
            </a:r>
            <a:r>
              <a:rPr lang="en-US" dirty="0" err="1"/>
              <a:t>behaviour</a:t>
            </a:r>
            <a:r>
              <a:rPr lang="en-US" dirty="0"/>
              <a:t>) data together with Salesforce Quantitative</a:t>
            </a:r>
            <a:endParaRPr lang="en-US" sz="2400" b="1" dirty="0"/>
          </a:p>
        </p:txBody>
      </p:sp>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5634" y="1278519"/>
            <a:ext cx="7984757" cy="4541095"/>
          </a:xfrm>
          <a:prstGeom prst="rect">
            <a:avLst/>
          </a:prstGeom>
        </p:spPr>
      </p:pic>
      <p:pic>
        <p:nvPicPr>
          <p:cNvPr id="13" name="Picture 12">
            <a:extLst>
              <a:ext uri="{FF2B5EF4-FFF2-40B4-BE49-F238E27FC236}">
                <a16:creationId xmlns:a16="http://schemas.microsoft.com/office/drawing/2014/main" id="{FCC9BBFF-506A-46A5-B703-AE93C4634681}"/>
              </a:ext>
            </a:extLst>
          </p:cNvPr>
          <p:cNvPicPr>
            <a:picLocks noChangeAspect="1"/>
          </p:cNvPicPr>
          <p:nvPr/>
        </p:nvPicPr>
        <p:blipFill>
          <a:blip r:embed="rId4"/>
          <a:stretch>
            <a:fillRect/>
          </a:stretch>
        </p:blipFill>
        <p:spPr>
          <a:xfrm>
            <a:off x="447457" y="409228"/>
            <a:ext cx="432048" cy="421424"/>
          </a:xfrm>
          <a:prstGeom prst="rect">
            <a:avLst/>
          </a:prstGeom>
        </p:spPr>
      </p:pic>
      <p:pic>
        <p:nvPicPr>
          <p:cNvPr id="7" name="Picture 6">
            <a:extLst>
              <a:ext uri="{FF2B5EF4-FFF2-40B4-BE49-F238E27FC236}">
                <a16:creationId xmlns:a16="http://schemas.microsoft.com/office/drawing/2014/main" id="{91690EA2-519D-430D-B2DC-8DDA6E92C844}"/>
              </a:ext>
            </a:extLst>
          </p:cNvPr>
          <p:cNvPicPr/>
          <p:nvPr/>
        </p:nvPicPr>
        <p:blipFill>
          <a:blip r:embed="rId5"/>
          <a:stretch>
            <a:fillRect/>
          </a:stretch>
        </p:blipFill>
        <p:spPr>
          <a:xfrm>
            <a:off x="1185206" y="1629232"/>
            <a:ext cx="5972561" cy="3546672"/>
          </a:xfrm>
          <a:prstGeom prst="rect">
            <a:avLst/>
          </a:prstGeom>
        </p:spPr>
      </p:pic>
    </p:spTree>
    <p:extLst>
      <p:ext uri="{BB962C8B-B14F-4D97-AF65-F5344CB8AC3E}">
        <p14:creationId xmlns:p14="http://schemas.microsoft.com/office/powerpoint/2010/main" val="818072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Box 138"/>
          <p:cNvSpPr txBox="1"/>
          <p:nvPr/>
        </p:nvSpPr>
        <p:spPr>
          <a:xfrm>
            <a:off x="4872494" y="1949708"/>
            <a:ext cx="1367816" cy="215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chemeClr val="bg1"/>
                </a:solidFill>
                <a:effectLst/>
                <a:uLnTx/>
                <a:uFillTx/>
                <a:latin typeface="Gotham Medium"/>
              </a:rPr>
              <a:t>Demonstrate Solution</a:t>
            </a:r>
          </a:p>
        </p:txBody>
      </p:sp>
      <p:grpSp>
        <p:nvGrpSpPr>
          <p:cNvPr id="12" name="Group 11"/>
          <p:cNvGrpSpPr/>
          <p:nvPr/>
        </p:nvGrpSpPr>
        <p:grpSpPr>
          <a:xfrm>
            <a:off x="210981" y="1057300"/>
            <a:ext cx="678953" cy="774467"/>
            <a:chOff x="3125235" y="2484024"/>
            <a:chExt cx="813684" cy="1014596"/>
          </a:xfrm>
        </p:grpSpPr>
        <p:pic>
          <p:nvPicPr>
            <p:cNvPr id="204" name="Picture 203"/>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309701" y="2808318"/>
              <a:ext cx="493604" cy="690302"/>
            </a:xfrm>
            <a:prstGeom prst="rect">
              <a:avLst/>
            </a:prstGeom>
          </p:spPr>
        </p:pic>
        <p:sp>
          <p:nvSpPr>
            <p:cNvPr id="7" name="TextBox 6"/>
            <p:cNvSpPr txBox="1"/>
            <p:nvPr/>
          </p:nvSpPr>
          <p:spPr>
            <a:xfrm>
              <a:off x="3257620" y="2635488"/>
              <a:ext cx="27122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1" i="0" u="none" strike="noStrike" kern="0" cap="none" spc="0" normalizeH="0" baseline="0" noProof="0" dirty="0">
                  <a:ln>
                    <a:noFill/>
                  </a:ln>
                  <a:solidFill>
                    <a:sysClr val="windowText" lastClr="000000"/>
                  </a:solidFill>
                  <a:effectLst/>
                  <a:uLnTx/>
                  <a:uFillTx/>
                </a:rPr>
                <a:t>?</a:t>
              </a:r>
              <a:endParaRPr kumimoji="0" lang="en-US" sz="1600" b="1" i="0" u="none" strike="noStrike" kern="0" cap="none" spc="0" normalizeH="0" baseline="0" noProof="0" dirty="0">
                <a:ln>
                  <a:noFill/>
                </a:ln>
                <a:solidFill>
                  <a:sysClr val="windowText" lastClr="000000"/>
                </a:solidFill>
                <a:effectLst/>
                <a:uLnTx/>
                <a:uFillTx/>
              </a:endParaRPr>
            </a:p>
          </p:txBody>
        </p:sp>
        <p:sp>
          <p:nvSpPr>
            <p:cNvPr id="100" name="TextBox 99"/>
            <p:cNvSpPr txBox="1"/>
            <p:nvPr/>
          </p:nvSpPr>
          <p:spPr>
            <a:xfrm>
              <a:off x="3532077" y="2614829"/>
              <a:ext cx="27122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1" i="0" u="none" strike="noStrike" kern="0" cap="none" spc="0" normalizeH="0" baseline="0" noProof="0" dirty="0">
                  <a:ln>
                    <a:noFill/>
                  </a:ln>
                  <a:solidFill>
                    <a:sysClr val="windowText" lastClr="000000"/>
                  </a:solidFill>
                  <a:effectLst/>
                  <a:uLnTx/>
                  <a:uFillTx/>
                </a:rPr>
                <a:t>?</a:t>
              </a:r>
              <a:endParaRPr kumimoji="0" lang="en-US" sz="1600" b="1" i="0" u="none" strike="noStrike" kern="0" cap="none" spc="0" normalizeH="0" baseline="0" noProof="0" dirty="0">
                <a:ln>
                  <a:noFill/>
                </a:ln>
                <a:solidFill>
                  <a:sysClr val="windowText" lastClr="000000"/>
                </a:solidFill>
                <a:effectLst/>
                <a:uLnTx/>
                <a:uFillTx/>
              </a:endParaRPr>
            </a:p>
          </p:txBody>
        </p:sp>
        <p:sp>
          <p:nvSpPr>
            <p:cNvPr id="101" name="TextBox 100"/>
            <p:cNvSpPr txBox="1"/>
            <p:nvPr/>
          </p:nvSpPr>
          <p:spPr>
            <a:xfrm>
              <a:off x="3396463" y="2484024"/>
              <a:ext cx="27122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1" i="0" u="none" strike="noStrike" kern="0" cap="none" spc="0" normalizeH="0" baseline="0" noProof="0" dirty="0">
                  <a:ln>
                    <a:noFill/>
                  </a:ln>
                  <a:solidFill>
                    <a:sysClr val="windowText" lastClr="000000"/>
                  </a:solidFill>
                  <a:effectLst/>
                  <a:uLnTx/>
                  <a:uFillTx/>
                </a:rPr>
                <a:t>?</a:t>
              </a:r>
              <a:endParaRPr kumimoji="0" lang="en-US" sz="1600" b="1" i="0" u="none" strike="noStrike" kern="0" cap="none" spc="0" normalizeH="0" baseline="0" noProof="0" dirty="0">
                <a:ln>
                  <a:noFill/>
                </a:ln>
                <a:solidFill>
                  <a:sysClr val="windowText" lastClr="000000"/>
                </a:solidFill>
                <a:effectLst/>
                <a:uLnTx/>
                <a:uFillTx/>
              </a:endParaRPr>
            </a:p>
          </p:txBody>
        </p:sp>
        <p:sp>
          <p:nvSpPr>
            <p:cNvPr id="102" name="TextBox 101"/>
            <p:cNvSpPr txBox="1"/>
            <p:nvPr/>
          </p:nvSpPr>
          <p:spPr>
            <a:xfrm>
              <a:off x="3125235" y="2745634"/>
              <a:ext cx="27122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1" i="0" u="none" strike="noStrike" kern="0" cap="none" spc="0" normalizeH="0" baseline="0" noProof="0" dirty="0">
                  <a:ln>
                    <a:noFill/>
                  </a:ln>
                  <a:solidFill>
                    <a:sysClr val="windowText" lastClr="000000"/>
                  </a:solidFill>
                  <a:effectLst/>
                  <a:uLnTx/>
                  <a:uFillTx/>
                </a:rPr>
                <a:t>?</a:t>
              </a:r>
              <a:endParaRPr kumimoji="0" lang="en-US" sz="1600" b="1" i="0" u="none" strike="noStrike" kern="0" cap="none" spc="0" normalizeH="0" baseline="0" noProof="0" dirty="0">
                <a:ln>
                  <a:noFill/>
                </a:ln>
                <a:solidFill>
                  <a:sysClr val="windowText" lastClr="000000"/>
                </a:solidFill>
                <a:effectLst/>
                <a:uLnTx/>
                <a:uFillTx/>
              </a:endParaRPr>
            </a:p>
          </p:txBody>
        </p:sp>
        <p:sp>
          <p:nvSpPr>
            <p:cNvPr id="103" name="TextBox 102"/>
            <p:cNvSpPr txBox="1"/>
            <p:nvPr/>
          </p:nvSpPr>
          <p:spPr>
            <a:xfrm>
              <a:off x="3667691" y="2745634"/>
              <a:ext cx="27122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1" i="0" u="none" strike="noStrike" kern="0" cap="none" spc="0" normalizeH="0" baseline="0" noProof="0" dirty="0">
                  <a:ln>
                    <a:noFill/>
                  </a:ln>
                  <a:solidFill>
                    <a:sysClr val="windowText" lastClr="000000"/>
                  </a:solidFill>
                  <a:effectLst/>
                  <a:uLnTx/>
                  <a:uFillTx/>
                </a:rPr>
                <a:t>?</a:t>
              </a:r>
              <a:endParaRPr kumimoji="0" lang="en-US" sz="1600" b="1" i="0" u="none" strike="noStrike" kern="0" cap="none" spc="0" normalizeH="0" baseline="0" noProof="0" dirty="0">
                <a:ln>
                  <a:noFill/>
                </a:ln>
                <a:solidFill>
                  <a:sysClr val="windowText" lastClr="000000"/>
                </a:solidFill>
                <a:effectLst/>
                <a:uLnTx/>
                <a:uFillTx/>
              </a:endParaRPr>
            </a:p>
          </p:txBody>
        </p:sp>
      </p:grpSp>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grpSp>
        <p:nvGrpSpPr>
          <p:cNvPr id="6" name="Group 5">
            <a:extLst>
              <a:ext uri="{FF2B5EF4-FFF2-40B4-BE49-F238E27FC236}">
                <a16:creationId xmlns:a16="http://schemas.microsoft.com/office/drawing/2014/main" id="{35B37C4E-FD42-41EF-8D0B-A7FAB16109DB}"/>
              </a:ext>
            </a:extLst>
          </p:cNvPr>
          <p:cNvGrpSpPr/>
          <p:nvPr/>
        </p:nvGrpSpPr>
        <p:grpSpPr>
          <a:xfrm>
            <a:off x="459447" y="2018929"/>
            <a:ext cx="1356103" cy="2548492"/>
            <a:chOff x="569204" y="778117"/>
            <a:chExt cx="2148947" cy="4318659"/>
          </a:xfrm>
        </p:grpSpPr>
        <p:pic>
          <p:nvPicPr>
            <p:cNvPr id="37" name="Picture 4" descr="Gain Insights for Products &amp; Services">
              <a:extLst>
                <a:ext uri="{FF2B5EF4-FFF2-40B4-BE49-F238E27FC236}">
                  <a16:creationId xmlns:a16="http://schemas.microsoft.com/office/drawing/2014/main" id="{298E8B35-B5CA-42EA-B9B9-0B2A46012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204" y="778117"/>
              <a:ext cx="2148947" cy="43186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A88734-4EF4-4EBE-9BB3-56ECE87BADF9}"/>
                </a:ext>
              </a:extLst>
            </p:cNvPr>
            <p:cNvPicPr>
              <a:picLocks noChangeAspect="1"/>
            </p:cNvPicPr>
            <p:nvPr/>
          </p:nvPicPr>
          <p:blipFill>
            <a:blip r:embed="rId5"/>
            <a:stretch>
              <a:fillRect/>
            </a:stretch>
          </p:blipFill>
          <p:spPr>
            <a:xfrm>
              <a:off x="776849" y="1443967"/>
              <a:ext cx="1730210" cy="3075929"/>
            </a:xfrm>
            <a:prstGeom prst="rect">
              <a:avLst/>
            </a:prstGeom>
          </p:spPr>
        </p:pic>
      </p:grpSp>
      <p:grpSp>
        <p:nvGrpSpPr>
          <p:cNvPr id="11" name="Group 10">
            <a:extLst>
              <a:ext uri="{FF2B5EF4-FFF2-40B4-BE49-F238E27FC236}">
                <a16:creationId xmlns:a16="http://schemas.microsoft.com/office/drawing/2014/main" id="{767BA114-2D18-4FAF-A72B-20629DD9E919}"/>
              </a:ext>
            </a:extLst>
          </p:cNvPr>
          <p:cNvGrpSpPr/>
          <p:nvPr/>
        </p:nvGrpSpPr>
        <p:grpSpPr>
          <a:xfrm>
            <a:off x="2496199" y="2026178"/>
            <a:ext cx="1366526" cy="2586496"/>
            <a:chOff x="3223881" y="1868669"/>
            <a:chExt cx="1501154" cy="3039873"/>
          </a:xfrm>
        </p:grpSpPr>
        <p:pic>
          <p:nvPicPr>
            <p:cNvPr id="38" name="Picture 4" descr="Gain Insights for Products &amp; Services">
              <a:extLst>
                <a:ext uri="{FF2B5EF4-FFF2-40B4-BE49-F238E27FC236}">
                  <a16:creationId xmlns:a16="http://schemas.microsoft.com/office/drawing/2014/main" id="{E866DB5B-6E8E-4407-9207-ADBC92FE7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3881" y="1868669"/>
              <a:ext cx="1501154" cy="30398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4BA87AB-C683-4931-8983-23D7FB62A846}"/>
                </a:ext>
              </a:extLst>
            </p:cNvPr>
            <p:cNvPicPr>
              <a:picLocks noChangeAspect="1"/>
            </p:cNvPicPr>
            <p:nvPr/>
          </p:nvPicPr>
          <p:blipFill>
            <a:blip r:embed="rId6"/>
            <a:stretch>
              <a:fillRect/>
            </a:stretch>
          </p:blipFill>
          <p:spPr>
            <a:xfrm>
              <a:off x="3347864" y="2319957"/>
              <a:ext cx="1224136" cy="2176241"/>
            </a:xfrm>
            <a:prstGeom prst="rect">
              <a:avLst/>
            </a:prstGeom>
          </p:spPr>
        </p:pic>
      </p:grpSp>
      <p:grpSp>
        <p:nvGrpSpPr>
          <p:cNvPr id="16" name="Group 15">
            <a:extLst>
              <a:ext uri="{FF2B5EF4-FFF2-40B4-BE49-F238E27FC236}">
                <a16:creationId xmlns:a16="http://schemas.microsoft.com/office/drawing/2014/main" id="{EA3E5CC1-FA12-4922-9965-F679CDFB1E63}"/>
              </a:ext>
            </a:extLst>
          </p:cNvPr>
          <p:cNvGrpSpPr/>
          <p:nvPr/>
        </p:nvGrpSpPr>
        <p:grpSpPr>
          <a:xfrm>
            <a:off x="4511911" y="2057430"/>
            <a:ext cx="1315182" cy="2573827"/>
            <a:chOff x="6220613" y="2116172"/>
            <a:chExt cx="1501154" cy="3039873"/>
          </a:xfrm>
        </p:grpSpPr>
        <p:pic>
          <p:nvPicPr>
            <p:cNvPr id="40" name="Picture 4" descr="Gain Insights for Products &amp; Services">
              <a:extLst>
                <a:ext uri="{FF2B5EF4-FFF2-40B4-BE49-F238E27FC236}">
                  <a16:creationId xmlns:a16="http://schemas.microsoft.com/office/drawing/2014/main" id="{F0951532-8BA1-4447-B915-2A5FA8B3D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613" y="2116172"/>
              <a:ext cx="1501154" cy="30398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E67D3DEE-0C8B-40E9-A92E-8CBA0EB67742" descr="image1.png">
              <a:extLst>
                <a:ext uri="{FF2B5EF4-FFF2-40B4-BE49-F238E27FC236}">
                  <a16:creationId xmlns:a16="http://schemas.microsoft.com/office/drawing/2014/main" id="{CBF09C1B-0448-4518-B764-45A3EA555E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2097" y="2580367"/>
              <a:ext cx="1218186" cy="216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5" name="Straight Arrow Connector 14">
            <a:extLst>
              <a:ext uri="{FF2B5EF4-FFF2-40B4-BE49-F238E27FC236}">
                <a16:creationId xmlns:a16="http://schemas.microsoft.com/office/drawing/2014/main" id="{6F254768-1072-4E6D-B274-A42347763C96}"/>
              </a:ext>
            </a:extLst>
          </p:cNvPr>
          <p:cNvCxnSpPr>
            <a:cxnSpLocks/>
          </p:cNvCxnSpPr>
          <p:nvPr/>
        </p:nvCxnSpPr>
        <p:spPr>
          <a:xfrm>
            <a:off x="1907704" y="3328719"/>
            <a:ext cx="452194" cy="0"/>
          </a:xfrm>
          <a:prstGeom prst="straightConnector1">
            <a:avLst/>
          </a:prstGeom>
          <a:ln>
            <a:prstDash val="sysDash"/>
            <a:tailEnd type="triangle"/>
          </a:ln>
        </p:spPr>
        <p:style>
          <a:lnRef idx="2">
            <a:schemeClr val="accent6"/>
          </a:lnRef>
          <a:fillRef idx="0">
            <a:schemeClr val="accent6"/>
          </a:fillRef>
          <a:effectRef idx="1">
            <a:schemeClr val="accent6"/>
          </a:effectRef>
          <a:fontRef idx="minor">
            <a:schemeClr val="tx1"/>
          </a:fontRef>
        </p:style>
      </p:cxnSp>
      <p:cxnSp>
        <p:nvCxnSpPr>
          <p:cNvPr id="51" name="Straight Arrow Connector 50">
            <a:extLst>
              <a:ext uri="{FF2B5EF4-FFF2-40B4-BE49-F238E27FC236}">
                <a16:creationId xmlns:a16="http://schemas.microsoft.com/office/drawing/2014/main" id="{A3AB5B41-5784-4057-B6F2-DC6FC56B3DA3}"/>
              </a:ext>
            </a:extLst>
          </p:cNvPr>
          <p:cNvCxnSpPr>
            <a:cxnSpLocks/>
          </p:cNvCxnSpPr>
          <p:nvPr/>
        </p:nvCxnSpPr>
        <p:spPr>
          <a:xfrm>
            <a:off x="3995936" y="3319426"/>
            <a:ext cx="452194" cy="0"/>
          </a:xfrm>
          <a:prstGeom prst="straightConnector1">
            <a:avLst/>
          </a:prstGeom>
          <a:ln>
            <a:prstDash val="sysDash"/>
            <a:tailEnd type="triangle"/>
          </a:ln>
        </p:spPr>
        <p:style>
          <a:lnRef idx="2">
            <a:schemeClr val="accent6"/>
          </a:lnRef>
          <a:fillRef idx="0">
            <a:schemeClr val="accent6"/>
          </a:fillRef>
          <a:effectRef idx="1">
            <a:schemeClr val="accent6"/>
          </a:effectRef>
          <a:fontRef idx="minor">
            <a:schemeClr val="tx1"/>
          </a:fontRef>
        </p:style>
      </p:cxnSp>
      <p:pic>
        <p:nvPicPr>
          <p:cNvPr id="54" name="Picture 53">
            <a:extLst>
              <a:ext uri="{FF2B5EF4-FFF2-40B4-BE49-F238E27FC236}">
                <a16:creationId xmlns:a16="http://schemas.microsoft.com/office/drawing/2014/main" id="{A5DD0EFD-85C1-46A9-93B4-9A7FC9A7ACF3}"/>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452320" y="1090418"/>
            <a:ext cx="411872" cy="526925"/>
          </a:xfrm>
          <a:prstGeom prst="rect">
            <a:avLst/>
          </a:prstGeom>
        </p:spPr>
      </p:pic>
      <p:sp>
        <p:nvSpPr>
          <p:cNvPr id="70" name="Pentagon 29">
            <a:extLst>
              <a:ext uri="{FF2B5EF4-FFF2-40B4-BE49-F238E27FC236}">
                <a16:creationId xmlns:a16="http://schemas.microsoft.com/office/drawing/2014/main" id="{B8041C27-2C87-4415-891C-5A204389CDBB}"/>
              </a:ext>
            </a:extLst>
          </p:cNvPr>
          <p:cNvSpPr/>
          <p:nvPr/>
        </p:nvSpPr>
        <p:spPr bwMode="auto">
          <a:xfrm>
            <a:off x="498348" y="4686408"/>
            <a:ext cx="5412710" cy="476582"/>
          </a:xfrm>
          <a:prstGeom prst="homePlate">
            <a:avLst/>
          </a:prstGeom>
          <a:solidFill>
            <a:srgbClr val="66C994"/>
          </a:solidFill>
          <a:ln w="19050" cap="flat" cmpd="sng" algn="ctr">
            <a:noFill/>
            <a:prstDash val="solid"/>
            <a:round/>
            <a:headEnd type="none" w="med" len="med"/>
            <a:tailEnd type="none" w="med" len="med"/>
          </a:ln>
          <a:effectLst/>
        </p:spPr>
        <p:txBody>
          <a:bodyPr vert="horz" wrap="square" lIns="90000" tIns="46800" rIns="144000" bIns="46800" numCol="1" rtlCol="0" anchor="ctr" anchorCtr="0" compatLnSpc="1">
            <a:prstTxWarp prst="textNoShape">
              <a:avLst/>
            </a:prstTxWarp>
          </a:bodyPr>
          <a:lstStyle/>
          <a:p>
            <a:pPr algn="ctr"/>
            <a:endParaRPr lang="en-US" sz="1050" b="1" dirty="0">
              <a:solidFill>
                <a:schemeClr val="bg1"/>
              </a:solidFill>
              <a:latin typeface="Gotham Medium"/>
            </a:endParaRPr>
          </a:p>
          <a:p>
            <a:pPr algn="ctr"/>
            <a:r>
              <a:rPr lang="en-US" sz="1050" b="1" dirty="0">
                <a:solidFill>
                  <a:schemeClr val="bg1"/>
                </a:solidFill>
                <a:latin typeface="Gotham Medium"/>
              </a:rPr>
              <a:t>REQUEST FEEDBACK AFTER A SALES MEETING IN A MATTER OF SECONDS</a:t>
            </a:r>
          </a:p>
          <a:p>
            <a:pPr algn="ctr"/>
            <a:r>
              <a:rPr lang="en-US" sz="800" b="1" dirty="0">
                <a:solidFill>
                  <a:schemeClr val="bg1"/>
                </a:solidFill>
                <a:latin typeface="Gotham Medium"/>
              </a:rPr>
              <a:t> </a:t>
            </a:r>
            <a:endParaRPr lang="en-US" sz="600" b="1" dirty="0">
              <a:solidFill>
                <a:schemeClr val="bg1"/>
              </a:solidFill>
              <a:latin typeface="Gotham Medium"/>
            </a:endParaRPr>
          </a:p>
        </p:txBody>
      </p:sp>
      <p:sp>
        <p:nvSpPr>
          <p:cNvPr id="23" name="AutoShape 21" descr="Bilderesultat for click">
            <a:extLst>
              <a:ext uri="{FF2B5EF4-FFF2-40B4-BE49-F238E27FC236}">
                <a16:creationId xmlns:a16="http://schemas.microsoft.com/office/drawing/2014/main" id="{EB004C56-88D5-4F0E-AE0B-A99846C53B0F}"/>
              </a:ext>
            </a:extLst>
          </p:cNvPr>
          <p:cNvSpPr>
            <a:spLocks noChangeAspect="1" noChangeArrowheads="1"/>
          </p:cNvSpPr>
          <p:nvPr/>
        </p:nvSpPr>
        <p:spPr bwMode="auto">
          <a:xfrm>
            <a:off x="4419600" y="242069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23" descr="Bilderesultat for click">
            <a:extLst>
              <a:ext uri="{FF2B5EF4-FFF2-40B4-BE49-F238E27FC236}">
                <a16:creationId xmlns:a16="http://schemas.microsoft.com/office/drawing/2014/main" id="{C9F30E6E-79F8-427A-AE89-4B3E59BECE56}"/>
              </a:ext>
            </a:extLst>
          </p:cNvPr>
          <p:cNvSpPr>
            <a:spLocks noChangeAspect="1" noChangeArrowheads="1"/>
          </p:cNvSpPr>
          <p:nvPr/>
        </p:nvSpPr>
        <p:spPr bwMode="auto">
          <a:xfrm>
            <a:off x="4572000" y="257309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9" name="Picture 25" descr="Bilderesultat for click">
            <a:extLst>
              <a:ext uri="{FF2B5EF4-FFF2-40B4-BE49-F238E27FC236}">
                <a16:creationId xmlns:a16="http://schemas.microsoft.com/office/drawing/2014/main" id="{320CECF1-4ED9-4E51-B2AE-99283681C7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9507" y="3179376"/>
            <a:ext cx="424594" cy="42459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5" descr="Bilderesultat for click">
            <a:extLst>
              <a:ext uri="{FF2B5EF4-FFF2-40B4-BE49-F238E27FC236}">
                <a16:creationId xmlns:a16="http://schemas.microsoft.com/office/drawing/2014/main" id="{D838EE1A-435B-42AE-AB54-2381547483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4477" y="3497408"/>
            <a:ext cx="424594" cy="42459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5" descr="Bilderesultat for click">
            <a:extLst>
              <a:ext uri="{FF2B5EF4-FFF2-40B4-BE49-F238E27FC236}">
                <a16:creationId xmlns:a16="http://schemas.microsoft.com/office/drawing/2014/main" id="{75383EEE-26BB-4390-8ED6-83694A33A4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7426" y="4023233"/>
            <a:ext cx="424594" cy="424594"/>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Group 86">
            <a:extLst>
              <a:ext uri="{FF2B5EF4-FFF2-40B4-BE49-F238E27FC236}">
                <a16:creationId xmlns:a16="http://schemas.microsoft.com/office/drawing/2014/main" id="{0E8C1EFE-9B39-45E3-8843-F9730C036C63}"/>
              </a:ext>
            </a:extLst>
          </p:cNvPr>
          <p:cNvGrpSpPr/>
          <p:nvPr/>
        </p:nvGrpSpPr>
        <p:grpSpPr>
          <a:xfrm>
            <a:off x="7843269" y="1125818"/>
            <a:ext cx="187325" cy="268295"/>
            <a:chOff x="4742666" y="1203589"/>
            <a:chExt cx="187325" cy="268295"/>
          </a:xfrm>
          <a:solidFill>
            <a:schemeClr val="accent2"/>
          </a:solidFill>
        </p:grpSpPr>
        <p:sp>
          <p:nvSpPr>
            <p:cNvPr id="88" name="Freeform 42">
              <a:extLst>
                <a:ext uri="{FF2B5EF4-FFF2-40B4-BE49-F238E27FC236}">
                  <a16:creationId xmlns:a16="http://schemas.microsoft.com/office/drawing/2014/main" id="{005C5F4C-4A94-4094-9610-3772984E7BEA}"/>
                </a:ext>
              </a:extLst>
            </p:cNvPr>
            <p:cNvSpPr>
              <a:spLocks/>
            </p:cNvSpPr>
            <p:nvPr/>
          </p:nvSpPr>
          <p:spPr bwMode="auto">
            <a:xfrm>
              <a:off x="4795045" y="1425845"/>
              <a:ext cx="76200" cy="46039"/>
            </a:xfrm>
            <a:custGeom>
              <a:avLst/>
              <a:gdLst/>
              <a:ahLst/>
              <a:cxnLst>
                <a:cxn ang="0">
                  <a:pos x="0" y="0"/>
                </a:cxn>
                <a:cxn ang="0">
                  <a:pos x="7" y="8"/>
                </a:cxn>
                <a:cxn ang="0">
                  <a:pos x="13" y="0"/>
                </a:cxn>
                <a:cxn ang="0">
                  <a:pos x="7" y="2"/>
                </a:cxn>
                <a:cxn ang="0">
                  <a:pos x="0" y="0"/>
                </a:cxn>
              </a:cxnLst>
              <a:rect l="0" t="0" r="r" b="b"/>
              <a:pathLst>
                <a:path w="13" h="8">
                  <a:moveTo>
                    <a:pt x="0" y="0"/>
                  </a:moveTo>
                  <a:cubicBezTo>
                    <a:pt x="0" y="5"/>
                    <a:pt x="2" y="8"/>
                    <a:pt x="7" y="8"/>
                  </a:cubicBezTo>
                  <a:cubicBezTo>
                    <a:pt x="11" y="8"/>
                    <a:pt x="13" y="5"/>
                    <a:pt x="13" y="0"/>
                  </a:cubicBezTo>
                  <a:cubicBezTo>
                    <a:pt x="13" y="0"/>
                    <a:pt x="10" y="2"/>
                    <a:pt x="7" y="2"/>
                  </a:cubicBezTo>
                  <a:cubicBezTo>
                    <a:pt x="4" y="2"/>
                    <a:pt x="0" y="0"/>
                    <a:pt x="0" y="0"/>
                  </a:cubicBezTo>
                  <a:close/>
                </a:path>
              </a:pathLst>
            </a:custGeom>
            <a:solidFill>
              <a:srgbClr val="FFC000"/>
            </a:solidFill>
            <a:ln w="9525">
              <a:noFill/>
              <a:round/>
              <a:headEnd/>
              <a:tailEnd/>
            </a:ln>
          </p:spPr>
          <p:txBody>
            <a:bodyPr vert="horz" wrap="square" lIns="91432" tIns="45717" rIns="91432" bIns="45717" numCol="1" anchor="t" anchorCtr="0" compatLnSpc="1">
              <a:prstTxWarp prst="textNoShape">
                <a:avLst/>
              </a:prstTxWarp>
            </a:bodyPr>
            <a:lstStyle/>
            <a:p>
              <a:pPr defTabSz="914314"/>
              <a:endParaRPr lang="en-US" sz="1900" dirty="0">
                <a:solidFill>
                  <a:prstClr val="black"/>
                </a:solidFill>
                <a:latin typeface="Gotham Medium"/>
              </a:endParaRPr>
            </a:p>
          </p:txBody>
        </p:sp>
        <p:sp>
          <p:nvSpPr>
            <p:cNvPr id="89" name="Freeform 43">
              <a:extLst>
                <a:ext uri="{FF2B5EF4-FFF2-40B4-BE49-F238E27FC236}">
                  <a16:creationId xmlns:a16="http://schemas.microsoft.com/office/drawing/2014/main" id="{14555D5D-A272-470A-BC95-B69266210141}"/>
                </a:ext>
              </a:extLst>
            </p:cNvPr>
            <p:cNvSpPr>
              <a:spLocks noEditPoints="1"/>
            </p:cNvSpPr>
            <p:nvPr/>
          </p:nvSpPr>
          <p:spPr bwMode="auto">
            <a:xfrm>
              <a:off x="4742666" y="1203589"/>
              <a:ext cx="187325" cy="215900"/>
            </a:xfrm>
            <a:custGeom>
              <a:avLst/>
              <a:gdLst/>
              <a:ahLst/>
              <a:cxnLst>
                <a:cxn ang="0">
                  <a:pos x="16" y="0"/>
                </a:cxn>
                <a:cxn ang="0">
                  <a:pos x="0" y="16"/>
                </a:cxn>
                <a:cxn ang="0">
                  <a:pos x="8" y="33"/>
                </a:cxn>
                <a:cxn ang="0">
                  <a:pos x="16" y="37"/>
                </a:cxn>
                <a:cxn ang="0">
                  <a:pos x="24" y="33"/>
                </a:cxn>
                <a:cxn ang="0">
                  <a:pos x="32" y="16"/>
                </a:cxn>
                <a:cxn ang="0">
                  <a:pos x="16" y="0"/>
                </a:cxn>
                <a:cxn ang="0">
                  <a:pos x="19" y="6"/>
                </a:cxn>
                <a:cxn ang="0">
                  <a:pos x="5" y="20"/>
                </a:cxn>
                <a:cxn ang="0">
                  <a:pos x="5" y="21"/>
                </a:cxn>
                <a:cxn ang="0">
                  <a:pos x="4" y="16"/>
                </a:cxn>
                <a:cxn ang="0">
                  <a:pos x="16" y="4"/>
                </a:cxn>
                <a:cxn ang="0">
                  <a:pos x="26" y="9"/>
                </a:cxn>
                <a:cxn ang="0">
                  <a:pos x="19" y="6"/>
                </a:cxn>
              </a:cxnLst>
              <a:rect l="0" t="0" r="r" b="b"/>
              <a:pathLst>
                <a:path w="32" h="37">
                  <a:moveTo>
                    <a:pt x="16" y="0"/>
                  </a:moveTo>
                  <a:cubicBezTo>
                    <a:pt x="7" y="0"/>
                    <a:pt x="0" y="7"/>
                    <a:pt x="0" y="16"/>
                  </a:cubicBezTo>
                  <a:cubicBezTo>
                    <a:pt x="0" y="24"/>
                    <a:pt x="8" y="30"/>
                    <a:pt x="8" y="33"/>
                  </a:cubicBezTo>
                  <a:cubicBezTo>
                    <a:pt x="8" y="34"/>
                    <a:pt x="10" y="37"/>
                    <a:pt x="16" y="37"/>
                  </a:cubicBezTo>
                  <a:cubicBezTo>
                    <a:pt x="21" y="37"/>
                    <a:pt x="24" y="34"/>
                    <a:pt x="24" y="33"/>
                  </a:cubicBezTo>
                  <a:cubicBezTo>
                    <a:pt x="24" y="30"/>
                    <a:pt x="32" y="24"/>
                    <a:pt x="32" y="16"/>
                  </a:cubicBezTo>
                  <a:cubicBezTo>
                    <a:pt x="32" y="7"/>
                    <a:pt x="25" y="0"/>
                    <a:pt x="16" y="0"/>
                  </a:cubicBezTo>
                  <a:close/>
                  <a:moveTo>
                    <a:pt x="19" y="6"/>
                  </a:moveTo>
                  <a:cubicBezTo>
                    <a:pt x="11" y="6"/>
                    <a:pt x="5" y="12"/>
                    <a:pt x="5" y="20"/>
                  </a:cubicBezTo>
                  <a:cubicBezTo>
                    <a:pt x="5" y="20"/>
                    <a:pt x="5" y="21"/>
                    <a:pt x="5" y="21"/>
                  </a:cubicBezTo>
                  <a:cubicBezTo>
                    <a:pt x="4" y="19"/>
                    <a:pt x="4" y="18"/>
                    <a:pt x="4" y="16"/>
                  </a:cubicBezTo>
                  <a:cubicBezTo>
                    <a:pt x="4" y="9"/>
                    <a:pt x="9" y="4"/>
                    <a:pt x="16" y="4"/>
                  </a:cubicBezTo>
                  <a:cubicBezTo>
                    <a:pt x="20" y="4"/>
                    <a:pt x="24" y="6"/>
                    <a:pt x="26" y="9"/>
                  </a:cubicBezTo>
                  <a:cubicBezTo>
                    <a:pt x="24" y="7"/>
                    <a:pt x="21" y="6"/>
                    <a:pt x="19" y="6"/>
                  </a:cubicBezTo>
                  <a:close/>
                </a:path>
              </a:pathLst>
            </a:custGeom>
            <a:solidFill>
              <a:srgbClr val="FFC000"/>
            </a:solidFill>
            <a:ln w="9525">
              <a:noFill/>
              <a:round/>
              <a:headEnd/>
              <a:tailEnd/>
            </a:ln>
          </p:spPr>
          <p:txBody>
            <a:bodyPr vert="horz" wrap="square" lIns="91432" tIns="45717" rIns="91432" bIns="45717" numCol="1" anchor="t" anchorCtr="0" compatLnSpc="1">
              <a:prstTxWarp prst="textNoShape">
                <a:avLst/>
              </a:prstTxWarp>
            </a:bodyPr>
            <a:lstStyle/>
            <a:p>
              <a:pPr defTabSz="914314"/>
              <a:endParaRPr lang="en-US" sz="1900" dirty="0">
                <a:solidFill>
                  <a:prstClr val="black"/>
                </a:solidFill>
                <a:latin typeface="Gotham Medium"/>
              </a:endParaRPr>
            </a:p>
          </p:txBody>
        </p:sp>
      </p:grpSp>
      <p:grpSp>
        <p:nvGrpSpPr>
          <p:cNvPr id="3" name="Group 2">
            <a:extLst>
              <a:ext uri="{FF2B5EF4-FFF2-40B4-BE49-F238E27FC236}">
                <a16:creationId xmlns:a16="http://schemas.microsoft.com/office/drawing/2014/main" id="{BED32241-4BBB-48BA-9BD8-6597C19AD421}"/>
              </a:ext>
            </a:extLst>
          </p:cNvPr>
          <p:cNvGrpSpPr/>
          <p:nvPr/>
        </p:nvGrpSpPr>
        <p:grpSpPr>
          <a:xfrm>
            <a:off x="6076181" y="1671024"/>
            <a:ext cx="3286025" cy="3168352"/>
            <a:chOff x="5788704" y="1631322"/>
            <a:chExt cx="3286025" cy="3168352"/>
          </a:xfrm>
        </p:grpSpPr>
        <p:pic>
          <p:nvPicPr>
            <p:cNvPr id="47" name="Picture 46">
              <a:extLst>
                <a:ext uri="{FF2B5EF4-FFF2-40B4-BE49-F238E27FC236}">
                  <a16:creationId xmlns:a16="http://schemas.microsoft.com/office/drawing/2014/main" id="{F0D4C9B4-DE25-4A60-9459-DB63F1F0AC15}"/>
                </a:ext>
              </a:extLst>
            </p:cNvPr>
            <p:cNvPicPr>
              <a:picLocks noChangeAspect="1"/>
            </p:cNvPicPr>
            <p:nvPr/>
          </p:nvPicPr>
          <p:blipFill rotWithShape="1">
            <a:blip r:embed="rId9"/>
            <a:srcRect l="-8911" t="-2256" r="-8911" b="6298"/>
            <a:stretch/>
          </p:blipFill>
          <p:spPr>
            <a:xfrm>
              <a:off x="5788705" y="1631322"/>
              <a:ext cx="3286024" cy="3061955"/>
            </a:xfrm>
            <a:prstGeom prst="ellipse">
              <a:avLst/>
            </a:prstGeom>
          </p:spPr>
        </p:pic>
        <p:sp>
          <p:nvSpPr>
            <p:cNvPr id="48" name="Oval 47">
              <a:extLst>
                <a:ext uri="{FF2B5EF4-FFF2-40B4-BE49-F238E27FC236}">
                  <a16:creationId xmlns:a16="http://schemas.microsoft.com/office/drawing/2014/main" id="{593ACB14-0625-4ABE-8515-C35B5E3E3AFF}"/>
                </a:ext>
              </a:extLst>
            </p:cNvPr>
            <p:cNvSpPr/>
            <p:nvPr/>
          </p:nvSpPr>
          <p:spPr>
            <a:xfrm>
              <a:off x="5788704" y="1631322"/>
              <a:ext cx="3286024" cy="3168352"/>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4" name="Pentagon 33">
            <a:extLst>
              <a:ext uri="{FF2B5EF4-FFF2-40B4-BE49-F238E27FC236}">
                <a16:creationId xmlns:a16="http://schemas.microsoft.com/office/drawing/2014/main" id="{BAEAF377-31D3-4549-B2CA-44D0EAF77D08}"/>
              </a:ext>
            </a:extLst>
          </p:cNvPr>
          <p:cNvSpPr/>
          <p:nvPr/>
        </p:nvSpPr>
        <p:spPr bwMode="auto">
          <a:xfrm>
            <a:off x="6582702" y="4686408"/>
            <a:ext cx="2339686" cy="480952"/>
          </a:xfrm>
          <a:prstGeom prst="homePlate">
            <a:avLst/>
          </a:prstGeom>
          <a:solidFill>
            <a:schemeClr val="accent4"/>
          </a:solidFill>
          <a:ln w="19050" cap="flat" cmpd="sng" algn="ctr">
            <a:noFill/>
            <a:prstDash val="solid"/>
            <a:round/>
            <a:headEnd type="none" w="med" len="med"/>
            <a:tailEnd type="none" w="med" len="med"/>
          </a:ln>
          <a:effectLst/>
        </p:spPr>
        <p:txBody>
          <a:bodyPr vert="horz" wrap="square" lIns="90000" tIns="46800" rIns="144000" bIns="46800" numCol="1" rtlCol="0" anchor="ctr" anchorCtr="0" compatLnSpc="1">
            <a:prstTxWarp prst="textNoShape">
              <a:avLst/>
            </a:prstTxWarp>
          </a:bodyPr>
          <a:lstStyle/>
          <a:p>
            <a:pPr algn="ctr"/>
            <a:endParaRPr lang="nb-NO" sz="800" b="1" dirty="0">
              <a:solidFill>
                <a:schemeClr val="bg1"/>
              </a:solidFill>
              <a:latin typeface="Gotham Medium"/>
            </a:endParaRPr>
          </a:p>
          <a:p>
            <a:pPr algn="ctr"/>
            <a:r>
              <a:rPr lang="nb-NO" sz="1050" b="1" dirty="0">
                <a:solidFill>
                  <a:schemeClr val="bg1"/>
                </a:solidFill>
                <a:latin typeface="Gotham Medium"/>
              </a:rPr>
              <a:t>ACT IMMEDIATELY ON INSIGHTS FROM THE PROSPECT</a:t>
            </a:r>
            <a:endParaRPr lang="en-US" sz="1050" b="1" dirty="0">
              <a:solidFill>
                <a:schemeClr val="bg1"/>
              </a:solidFill>
              <a:latin typeface="Gotham Medium"/>
            </a:endParaRPr>
          </a:p>
          <a:p>
            <a:pPr algn="ctr"/>
            <a:endParaRPr lang="en-US" sz="800" b="1" dirty="0">
              <a:solidFill>
                <a:schemeClr val="bg1"/>
              </a:solidFill>
              <a:latin typeface="Gotham Medium"/>
            </a:endParaRPr>
          </a:p>
        </p:txBody>
      </p:sp>
      <p:cxnSp>
        <p:nvCxnSpPr>
          <p:cNvPr id="52" name="Straight Arrow Connector 51">
            <a:extLst>
              <a:ext uri="{FF2B5EF4-FFF2-40B4-BE49-F238E27FC236}">
                <a16:creationId xmlns:a16="http://schemas.microsoft.com/office/drawing/2014/main" id="{E03B42B3-3CEC-451E-BFE9-E8C13B9B24A5}"/>
              </a:ext>
            </a:extLst>
          </p:cNvPr>
          <p:cNvCxnSpPr>
            <a:cxnSpLocks/>
          </p:cNvCxnSpPr>
          <p:nvPr/>
        </p:nvCxnSpPr>
        <p:spPr>
          <a:xfrm>
            <a:off x="5790707" y="3368384"/>
            <a:ext cx="452194" cy="0"/>
          </a:xfrm>
          <a:prstGeom prst="straightConnector1">
            <a:avLst/>
          </a:prstGeom>
          <a:ln>
            <a:prstDash val="sysDash"/>
            <a:tailEnd type="triangle"/>
          </a:ln>
        </p:spPr>
        <p:style>
          <a:lnRef idx="2">
            <a:schemeClr val="accent6"/>
          </a:lnRef>
          <a:fillRef idx="0">
            <a:schemeClr val="accent6"/>
          </a:fillRef>
          <a:effectRef idx="1">
            <a:schemeClr val="accent6"/>
          </a:effectRef>
          <a:fontRef idx="minor">
            <a:schemeClr val="tx1"/>
          </a:fontRef>
        </p:style>
      </p:cxnSp>
      <p:sp>
        <p:nvSpPr>
          <p:cNvPr id="49" name="Rectangle 48">
            <a:extLst>
              <a:ext uri="{FF2B5EF4-FFF2-40B4-BE49-F238E27FC236}">
                <a16:creationId xmlns:a16="http://schemas.microsoft.com/office/drawing/2014/main" id="{80C6F6EE-39FC-4C8A-A89F-05A8644180AA}"/>
              </a:ext>
            </a:extLst>
          </p:cNvPr>
          <p:cNvSpPr/>
          <p:nvPr/>
        </p:nvSpPr>
        <p:spPr>
          <a:xfrm>
            <a:off x="-119509" y="-482721"/>
            <a:ext cx="9433048" cy="1532605"/>
          </a:xfrm>
          <a:prstGeom prst="rect">
            <a:avLst/>
          </a:prstGeom>
          <a:solidFill>
            <a:srgbClr val="FF876C"/>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50" name="Title 46">
            <a:extLst>
              <a:ext uri="{FF2B5EF4-FFF2-40B4-BE49-F238E27FC236}">
                <a16:creationId xmlns:a16="http://schemas.microsoft.com/office/drawing/2014/main" id="{816EC9C7-17FA-4804-A1BA-ED2F5DE0D8CC}"/>
              </a:ext>
            </a:extLst>
          </p:cNvPr>
          <p:cNvSpPr txBox="1">
            <a:spLocks/>
          </p:cNvSpPr>
          <p:nvPr/>
        </p:nvSpPr>
        <p:spPr>
          <a:xfrm>
            <a:off x="532359" y="-90468"/>
            <a:ext cx="8270042" cy="936940"/>
          </a:xfrm>
          <a:prstGeom prst="rect">
            <a:avLst/>
          </a:prstGeom>
          <a:noFill/>
        </p:spPr>
        <p:txBody>
          <a:bodyPr vert="horz" lIns="91440" tIns="45720" rIns="91440" bIns="45720" rtlCol="0" anchor="ctr">
            <a:noAutofit/>
          </a:bodyPr>
          <a:lstStyle>
            <a:lvl1pPr algn="l" defTabSz="411476" rtl="0" eaLnBrk="1" latinLnBrk="0" hangingPunct="1">
              <a:lnSpc>
                <a:spcPts val="2250"/>
              </a:lnSpc>
              <a:spcBef>
                <a:spcPct val="0"/>
              </a:spcBef>
              <a:buNone/>
              <a:defRPr sz="2160" kern="1200">
                <a:solidFill>
                  <a:schemeClr val="tx1"/>
                </a:solidFill>
                <a:latin typeface="Gotham Medium"/>
                <a:ea typeface="+mj-ea"/>
                <a:cs typeface="+mj-cs"/>
              </a:defRPr>
            </a:lvl1pPr>
          </a:lstStyle>
          <a:p>
            <a:pPr lvl="0" algn="ctr"/>
            <a:r>
              <a:rPr lang="en-US" sz="3600" b="1" dirty="0">
                <a:solidFill>
                  <a:schemeClr val="bg1"/>
                </a:solidFill>
              </a:rPr>
              <a:t>INCREASE SALES REPS ABILITY TO MAKE</a:t>
            </a:r>
          </a:p>
          <a:p>
            <a:pPr lvl="0" algn="ctr"/>
            <a:r>
              <a:rPr lang="en-US" sz="3600" b="1" dirty="0">
                <a:solidFill>
                  <a:schemeClr val="bg1"/>
                </a:solidFill>
              </a:rPr>
              <a:t> </a:t>
            </a:r>
          </a:p>
          <a:p>
            <a:pPr lvl="0" algn="ctr"/>
            <a:r>
              <a:rPr lang="en-US" sz="3600" b="1" dirty="0">
                <a:solidFill>
                  <a:schemeClr val="bg1"/>
                </a:solidFill>
              </a:rPr>
              <a:t>THE RIGHT DECISIONS</a:t>
            </a:r>
          </a:p>
        </p:txBody>
      </p:sp>
      <p:sp>
        <p:nvSpPr>
          <p:cNvPr id="53" name="Rectangle 52">
            <a:extLst>
              <a:ext uri="{FF2B5EF4-FFF2-40B4-BE49-F238E27FC236}">
                <a16:creationId xmlns:a16="http://schemas.microsoft.com/office/drawing/2014/main" id="{9E72E043-38E1-462D-A001-C68788AD28C0}"/>
              </a:ext>
            </a:extLst>
          </p:cNvPr>
          <p:cNvSpPr/>
          <p:nvPr/>
        </p:nvSpPr>
        <p:spPr>
          <a:xfrm>
            <a:off x="-119509" y="5244233"/>
            <a:ext cx="9433048" cy="1532605"/>
          </a:xfrm>
          <a:prstGeom prst="rect">
            <a:avLst/>
          </a:prstGeom>
          <a:solidFill>
            <a:srgbClr val="FF876C"/>
          </a:solidFill>
          <a:ln w="12700" cap="flat" cmpd="sng" algn="ctr">
            <a:noFill/>
            <a:prstDash val="solid"/>
          </a:ln>
          <a:effectLst/>
        </p:spPr>
        <p:txBody>
          <a:bodyPr rtlCol="0" anchor="ctr"/>
          <a:lstStyle/>
          <a:p>
            <a:pPr lvl="0" algn="ctr" defTabSz="914400"/>
            <a:r>
              <a:rPr lang="en-US" sz="2000" b="1" dirty="0">
                <a:solidFill>
                  <a:schemeClr val="bg1"/>
                </a:solidFill>
              </a:rPr>
              <a:t>COACH YOUR SALES REPS IN REAL TIME</a:t>
            </a:r>
            <a:endParaRPr kumimoji="0" lang="en-US" sz="2000" b="0" i="0" u="none" strike="noStrike" kern="0" cap="none" spc="0" normalizeH="0" baseline="0" noProof="0" dirty="0">
              <a:ln>
                <a:noFill/>
              </a:ln>
              <a:solidFill>
                <a:prstClr val="white"/>
              </a:solidFill>
              <a:effectLst/>
              <a:uLnTx/>
              <a:uFillTx/>
              <a:latin typeface="Arial"/>
              <a:ea typeface="+mn-ea"/>
              <a:cs typeface="+mn-cs"/>
            </a:endParaRPr>
          </a:p>
        </p:txBody>
      </p:sp>
      <p:sp>
        <p:nvSpPr>
          <p:cNvPr id="55" name="Oval 54">
            <a:extLst>
              <a:ext uri="{FF2B5EF4-FFF2-40B4-BE49-F238E27FC236}">
                <a16:creationId xmlns:a16="http://schemas.microsoft.com/office/drawing/2014/main" id="{017D9D74-5C4A-44CD-A187-0E7F06D9DCBB}"/>
              </a:ext>
            </a:extLst>
          </p:cNvPr>
          <p:cNvSpPr/>
          <p:nvPr/>
        </p:nvSpPr>
        <p:spPr>
          <a:xfrm>
            <a:off x="8606347" y="-315677"/>
            <a:ext cx="358142" cy="364865"/>
          </a:xfrm>
          <a:prstGeom prst="ellipse">
            <a:avLst/>
          </a:prstGeom>
          <a:noFill/>
          <a:ln w="285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6" name="TextBox 55">
            <a:extLst>
              <a:ext uri="{FF2B5EF4-FFF2-40B4-BE49-F238E27FC236}">
                <a16:creationId xmlns:a16="http://schemas.microsoft.com/office/drawing/2014/main" id="{45C5F9FA-16B1-4DDD-8D2E-5E2E2DD54D0D}"/>
              </a:ext>
            </a:extLst>
          </p:cNvPr>
          <p:cNvSpPr txBox="1"/>
          <p:nvPr/>
        </p:nvSpPr>
        <p:spPr>
          <a:xfrm>
            <a:off x="8646350" y="-287134"/>
            <a:ext cx="276038" cy="307777"/>
          </a:xfrm>
          <a:prstGeom prst="rect">
            <a:avLst/>
          </a:prstGeom>
          <a:noFill/>
        </p:spPr>
        <p:txBody>
          <a:bodyPr wrap="none" rtlCol="0">
            <a:spAutoFit/>
          </a:bodyPr>
          <a:lstStyle/>
          <a:p>
            <a:r>
              <a:rPr lang="nb-NO" sz="1400" b="1" dirty="0">
                <a:solidFill>
                  <a:prstClr val="white"/>
                </a:solidFill>
                <a:latin typeface="Gotham Medium"/>
              </a:rPr>
              <a:t>2</a:t>
            </a:r>
            <a:endParaRPr lang="en-US" sz="1400" b="1" dirty="0" err="1">
              <a:solidFill>
                <a:prstClr val="white"/>
              </a:solidFill>
              <a:latin typeface="Gotham Medium"/>
            </a:endParaRPr>
          </a:p>
        </p:txBody>
      </p:sp>
      <p:pic>
        <p:nvPicPr>
          <p:cNvPr id="43" name="Picture 42">
            <a:extLst>
              <a:ext uri="{FF2B5EF4-FFF2-40B4-BE49-F238E27FC236}">
                <a16:creationId xmlns:a16="http://schemas.microsoft.com/office/drawing/2014/main" id="{E29FB414-5BC8-452D-862C-D7228ECE2170}"/>
              </a:ext>
            </a:extLst>
          </p:cNvPr>
          <p:cNvPicPr>
            <a:picLocks noChangeAspect="1"/>
          </p:cNvPicPr>
          <p:nvPr/>
        </p:nvPicPr>
        <p:blipFill>
          <a:blip r:embed="rId10"/>
          <a:stretch>
            <a:fillRect/>
          </a:stretch>
        </p:blipFill>
        <p:spPr>
          <a:xfrm>
            <a:off x="179512" y="5357807"/>
            <a:ext cx="1136415" cy="287134"/>
          </a:xfrm>
          <a:prstGeom prst="rect">
            <a:avLst/>
          </a:prstGeom>
        </p:spPr>
      </p:pic>
    </p:spTree>
    <p:extLst>
      <p:ext uri="{BB962C8B-B14F-4D97-AF65-F5344CB8AC3E}">
        <p14:creationId xmlns:p14="http://schemas.microsoft.com/office/powerpoint/2010/main" val="1038155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7904834" cy="952500"/>
          </a:xfrm>
        </p:spPr>
        <p:txBody>
          <a:bodyPr>
            <a:noAutofit/>
          </a:bodyPr>
          <a:lstStyle/>
          <a:p>
            <a:pPr algn="ctr"/>
            <a:r>
              <a:rPr lang="en-US" sz="2400" b="1" dirty="0"/>
              <a:t>Salespulse is a solution to increase sales reps ability to act on real time feedback after sales meetings</a:t>
            </a:r>
          </a:p>
        </p:txBody>
      </p:sp>
      <p:sp>
        <p:nvSpPr>
          <p:cNvPr id="139" name="TextBox 138"/>
          <p:cNvSpPr txBox="1"/>
          <p:nvPr/>
        </p:nvSpPr>
        <p:spPr>
          <a:xfrm>
            <a:off x="4872494" y="2234113"/>
            <a:ext cx="1367816" cy="215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chemeClr val="bg1"/>
                </a:solidFill>
                <a:effectLst/>
                <a:uLnTx/>
                <a:uFillTx/>
                <a:latin typeface="Gotham Medium"/>
              </a:rPr>
              <a:t>Demonstrate Solution</a:t>
            </a:r>
          </a:p>
        </p:txBody>
      </p:sp>
      <p:grpSp>
        <p:nvGrpSpPr>
          <p:cNvPr id="12" name="Group 11"/>
          <p:cNvGrpSpPr/>
          <p:nvPr/>
        </p:nvGrpSpPr>
        <p:grpSpPr>
          <a:xfrm>
            <a:off x="210981" y="1341705"/>
            <a:ext cx="678953" cy="774467"/>
            <a:chOff x="3125235" y="2484024"/>
            <a:chExt cx="813684" cy="1014596"/>
          </a:xfrm>
        </p:grpSpPr>
        <p:pic>
          <p:nvPicPr>
            <p:cNvPr id="204" name="Picture 203"/>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309701" y="2808318"/>
              <a:ext cx="493604" cy="690302"/>
            </a:xfrm>
            <a:prstGeom prst="rect">
              <a:avLst/>
            </a:prstGeom>
          </p:spPr>
        </p:pic>
        <p:sp>
          <p:nvSpPr>
            <p:cNvPr id="7" name="TextBox 6"/>
            <p:cNvSpPr txBox="1"/>
            <p:nvPr/>
          </p:nvSpPr>
          <p:spPr>
            <a:xfrm>
              <a:off x="3257620" y="2635488"/>
              <a:ext cx="27122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1" i="0" u="none" strike="noStrike" kern="0" cap="none" spc="0" normalizeH="0" baseline="0" noProof="0" dirty="0">
                  <a:ln>
                    <a:noFill/>
                  </a:ln>
                  <a:solidFill>
                    <a:sysClr val="windowText" lastClr="000000"/>
                  </a:solidFill>
                  <a:effectLst/>
                  <a:uLnTx/>
                  <a:uFillTx/>
                </a:rPr>
                <a:t>?</a:t>
              </a:r>
              <a:endParaRPr kumimoji="0" lang="en-US" sz="1600" b="1" i="0" u="none" strike="noStrike" kern="0" cap="none" spc="0" normalizeH="0" baseline="0" noProof="0" dirty="0">
                <a:ln>
                  <a:noFill/>
                </a:ln>
                <a:solidFill>
                  <a:sysClr val="windowText" lastClr="000000"/>
                </a:solidFill>
                <a:effectLst/>
                <a:uLnTx/>
                <a:uFillTx/>
              </a:endParaRPr>
            </a:p>
          </p:txBody>
        </p:sp>
        <p:sp>
          <p:nvSpPr>
            <p:cNvPr id="100" name="TextBox 99"/>
            <p:cNvSpPr txBox="1"/>
            <p:nvPr/>
          </p:nvSpPr>
          <p:spPr>
            <a:xfrm>
              <a:off x="3532077" y="2614829"/>
              <a:ext cx="27122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1" i="0" u="none" strike="noStrike" kern="0" cap="none" spc="0" normalizeH="0" baseline="0" noProof="0" dirty="0">
                  <a:ln>
                    <a:noFill/>
                  </a:ln>
                  <a:solidFill>
                    <a:sysClr val="windowText" lastClr="000000"/>
                  </a:solidFill>
                  <a:effectLst/>
                  <a:uLnTx/>
                  <a:uFillTx/>
                </a:rPr>
                <a:t>?</a:t>
              </a:r>
              <a:endParaRPr kumimoji="0" lang="en-US" sz="1600" b="1" i="0" u="none" strike="noStrike" kern="0" cap="none" spc="0" normalizeH="0" baseline="0" noProof="0" dirty="0">
                <a:ln>
                  <a:noFill/>
                </a:ln>
                <a:solidFill>
                  <a:sysClr val="windowText" lastClr="000000"/>
                </a:solidFill>
                <a:effectLst/>
                <a:uLnTx/>
                <a:uFillTx/>
              </a:endParaRPr>
            </a:p>
          </p:txBody>
        </p:sp>
        <p:sp>
          <p:nvSpPr>
            <p:cNvPr id="101" name="TextBox 100"/>
            <p:cNvSpPr txBox="1"/>
            <p:nvPr/>
          </p:nvSpPr>
          <p:spPr>
            <a:xfrm>
              <a:off x="3396463" y="2484024"/>
              <a:ext cx="27122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1" i="0" u="none" strike="noStrike" kern="0" cap="none" spc="0" normalizeH="0" baseline="0" noProof="0" dirty="0">
                  <a:ln>
                    <a:noFill/>
                  </a:ln>
                  <a:solidFill>
                    <a:sysClr val="windowText" lastClr="000000"/>
                  </a:solidFill>
                  <a:effectLst/>
                  <a:uLnTx/>
                  <a:uFillTx/>
                </a:rPr>
                <a:t>?</a:t>
              </a:r>
              <a:endParaRPr kumimoji="0" lang="en-US" sz="1600" b="1" i="0" u="none" strike="noStrike" kern="0" cap="none" spc="0" normalizeH="0" baseline="0" noProof="0" dirty="0">
                <a:ln>
                  <a:noFill/>
                </a:ln>
                <a:solidFill>
                  <a:sysClr val="windowText" lastClr="000000"/>
                </a:solidFill>
                <a:effectLst/>
                <a:uLnTx/>
                <a:uFillTx/>
              </a:endParaRPr>
            </a:p>
          </p:txBody>
        </p:sp>
        <p:sp>
          <p:nvSpPr>
            <p:cNvPr id="102" name="TextBox 101"/>
            <p:cNvSpPr txBox="1"/>
            <p:nvPr/>
          </p:nvSpPr>
          <p:spPr>
            <a:xfrm>
              <a:off x="3125235" y="2745634"/>
              <a:ext cx="27122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1" i="0" u="none" strike="noStrike" kern="0" cap="none" spc="0" normalizeH="0" baseline="0" noProof="0" dirty="0">
                  <a:ln>
                    <a:noFill/>
                  </a:ln>
                  <a:solidFill>
                    <a:sysClr val="windowText" lastClr="000000"/>
                  </a:solidFill>
                  <a:effectLst/>
                  <a:uLnTx/>
                  <a:uFillTx/>
                </a:rPr>
                <a:t>?</a:t>
              </a:r>
              <a:endParaRPr kumimoji="0" lang="en-US" sz="1600" b="1" i="0" u="none" strike="noStrike" kern="0" cap="none" spc="0" normalizeH="0" baseline="0" noProof="0" dirty="0">
                <a:ln>
                  <a:noFill/>
                </a:ln>
                <a:solidFill>
                  <a:sysClr val="windowText" lastClr="000000"/>
                </a:solidFill>
                <a:effectLst/>
                <a:uLnTx/>
                <a:uFillTx/>
              </a:endParaRPr>
            </a:p>
          </p:txBody>
        </p:sp>
        <p:sp>
          <p:nvSpPr>
            <p:cNvPr id="103" name="TextBox 102"/>
            <p:cNvSpPr txBox="1"/>
            <p:nvPr/>
          </p:nvSpPr>
          <p:spPr>
            <a:xfrm>
              <a:off x="3667691" y="2745634"/>
              <a:ext cx="27122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1" i="0" u="none" strike="noStrike" kern="0" cap="none" spc="0" normalizeH="0" baseline="0" noProof="0" dirty="0">
                  <a:ln>
                    <a:noFill/>
                  </a:ln>
                  <a:solidFill>
                    <a:sysClr val="windowText" lastClr="000000"/>
                  </a:solidFill>
                  <a:effectLst/>
                  <a:uLnTx/>
                  <a:uFillTx/>
                </a:rPr>
                <a:t>?</a:t>
              </a:r>
              <a:endParaRPr kumimoji="0" lang="en-US" sz="1600" b="1" i="0" u="none" strike="noStrike" kern="0" cap="none" spc="0" normalizeH="0" baseline="0" noProof="0" dirty="0">
                <a:ln>
                  <a:noFill/>
                </a:ln>
                <a:solidFill>
                  <a:sysClr val="windowText" lastClr="000000"/>
                </a:solidFill>
                <a:effectLst/>
                <a:uLnTx/>
                <a:uFillTx/>
              </a:endParaRPr>
            </a:p>
          </p:txBody>
        </p:sp>
      </p:grpSp>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grpSp>
        <p:nvGrpSpPr>
          <p:cNvPr id="6" name="Group 5">
            <a:extLst>
              <a:ext uri="{FF2B5EF4-FFF2-40B4-BE49-F238E27FC236}">
                <a16:creationId xmlns:a16="http://schemas.microsoft.com/office/drawing/2014/main" id="{35B37C4E-FD42-41EF-8D0B-A7FAB16109DB}"/>
              </a:ext>
            </a:extLst>
          </p:cNvPr>
          <p:cNvGrpSpPr/>
          <p:nvPr/>
        </p:nvGrpSpPr>
        <p:grpSpPr>
          <a:xfrm>
            <a:off x="459447" y="2303334"/>
            <a:ext cx="1356103" cy="2548492"/>
            <a:chOff x="569204" y="778117"/>
            <a:chExt cx="2148947" cy="4318659"/>
          </a:xfrm>
        </p:grpSpPr>
        <p:pic>
          <p:nvPicPr>
            <p:cNvPr id="37" name="Picture 4" descr="Gain Insights for Products &amp; Services">
              <a:extLst>
                <a:ext uri="{FF2B5EF4-FFF2-40B4-BE49-F238E27FC236}">
                  <a16:creationId xmlns:a16="http://schemas.microsoft.com/office/drawing/2014/main" id="{298E8B35-B5CA-42EA-B9B9-0B2A46012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204" y="778117"/>
              <a:ext cx="2148947" cy="43186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A88734-4EF4-4EBE-9BB3-56ECE87BADF9}"/>
                </a:ext>
              </a:extLst>
            </p:cNvPr>
            <p:cNvPicPr>
              <a:picLocks noChangeAspect="1"/>
            </p:cNvPicPr>
            <p:nvPr/>
          </p:nvPicPr>
          <p:blipFill>
            <a:blip r:embed="rId5"/>
            <a:stretch>
              <a:fillRect/>
            </a:stretch>
          </p:blipFill>
          <p:spPr>
            <a:xfrm>
              <a:off x="776849" y="1443967"/>
              <a:ext cx="1730210" cy="3075929"/>
            </a:xfrm>
            <a:prstGeom prst="rect">
              <a:avLst/>
            </a:prstGeom>
          </p:spPr>
        </p:pic>
      </p:grpSp>
      <p:grpSp>
        <p:nvGrpSpPr>
          <p:cNvPr id="11" name="Group 10">
            <a:extLst>
              <a:ext uri="{FF2B5EF4-FFF2-40B4-BE49-F238E27FC236}">
                <a16:creationId xmlns:a16="http://schemas.microsoft.com/office/drawing/2014/main" id="{767BA114-2D18-4FAF-A72B-20629DD9E919}"/>
              </a:ext>
            </a:extLst>
          </p:cNvPr>
          <p:cNvGrpSpPr/>
          <p:nvPr/>
        </p:nvGrpSpPr>
        <p:grpSpPr>
          <a:xfrm>
            <a:off x="2496199" y="2310583"/>
            <a:ext cx="1366526" cy="2586496"/>
            <a:chOff x="3223881" y="1868669"/>
            <a:chExt cx="1501154" cy="3039873"/>
          </a:xfrm>
        </p:grpSpPr>
        <p:pic>
          <p:nvPicPr>
            <p:cNvPr id="38" name="Picture 4" descr="Gain Insights for Products &amp; Services">
              <a:extLst>
                <a:ext uri="{FF2B5EF4-FFF2-40B4-BE49-F238E27FC236}">
                  <a16:creationId xmlns:a16="http://schemas.microsoft.com/office/drawing/2014/main" id="{E866DB5B-6E8E-4407-9207-ADBC92FE7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3881" y="1868669"/>
              <a:ext cx="1501154" cy="30398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4BA87AB-C683-4931-8983-23D7FB62A846}"/>
                </a:ext>
              </a:extLst>
            </p:cNvPr>
            <p:cNvPicPr>
              <a:picLocks noChangeAspect="1"/>
            </p:cNvPicPr>
            <p:nvPr/>
          </p:nvPicPr>
          <p:blipFill>
            <a:blip r:embed="rId6"/>
            <a:stretch>
              <a:fillRect/>
            </a:stretch>
          </p:blipFill>
          <p:spPr>
            <a:xfrm>
              <a:off x="3347864" y="2319957"/>
              <a:ext cx="1224136" cy="2176241"/>
            </a:xfrm>
            <a:prstGeom prst="rect">
              <a:avLst/>
            </a:prstGeom>
          </p:spPr>
        </p:pic>
      </p:grpSp>
      <p:grpSp>
        <p:nvGrpSpPr>
          <p:cNvPr id="16" name="Group 15">
            <a:extLst>
              <a:ext uri="{FF2B5EF4-FFF2-40B4-BE49-F238E27FC236}">
                <a16:creationId xmlns:a16="http://schemas.microsoft.com/office/drawing/2014/main" id="{EA3E5CC1-FA12-4922-9965-F679CDFB1E63}"/>
              </a:ext>
            </a:extLst>
          </p:cNvPr>
          <p:cNvGrpSpPr/>
          <p:nvPr/>
        </p:nvGrpSpPr>
        <p:grpSpPr>
          <a:xfrm>
            <a:off x="4511911" y="2341835"/>
            <a:ext cx="1315182" cy="2573827"/>
            <a:chOff x="6220613" y="2116172"/>
            <a:chExt cx="1501154" cy="3039873"/>
          </a:xfrm>
        </p:grpSpPr>
        <p:pic>
          <p:nvPicPr>
            <p:cNvPr id="40" name="Picture 4" descr="Gain Insights for Products &amp; Services">
              <a:extLst>
                <a:ext uri="{FF2B5EF4-FFF2-40B4-BE49-F238E27FC236}">
                  <a16:creationId xmlns:a16="http://schemas.microsoft.com/office/drawing/2014/main" id="{F0951532-8BA1-4447-B915-2A5FA8B3D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613" y="2116172"/>
              <a:ext cx="1501154" cy="30398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E67D3DEE-0C8B-40E9-A92E-8CBA0EB67742" descr="image1.png">
              <a:extLst>
                <a:ext uri="{FF2B5EF4-FFF2-40B4-BE49-F238E27FC236}">
                  <a16:creationId xmlns:a16="http://schemas.microsoft.com/office/drawing/2014/main" id="{CBF09C1B-0448-4518-B764-45A3EA555E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2097" y="2580367"/>
              <a:ext cx="1218186" cy="216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5" name="Straight Arrow Connector 14">
            <a:extLst>
              <a:ext uri="{FF2B5EF4-FFF2-40B4-BE49-F238E27FC236}">
                <a16:creationId xmlns:a16="http://schemas.microsoft.com/office/drawing/2014/main" id="{6F254768-1072-4E6D-B274-A42347763C96}"/>
              </a:ext>
            </a:extLst>
          </p:cNvPr>
          <p:cNvCxnSpPr>
            <a:cxnSpLocks/>
          </p:cNvCxnSpPr>
          <p:nvPr/>
        </p:nvCxnSpPr>
        <p:spPr>
          <a:xfrm>
            <a:off x="1907704" y="3613124"/>
            <a:ext cx="452194" cy="0"/>
          </a:xfrm>
          <a:prstGeom prst="straightConnector1">
            <a:avLst/>
          </a:prstGeom>
          <a:ln>
            <a:prstDash val="sysDash"/>
            <a:tailEnd type="triangle"/>
          </a:ln>
        </p:spPr>
        <p:style>
          <a:lnRef idx="2">
            <a:schemeClr val="accent6"/>
          </a:lnRef>
          <a:fillRef idx="0">
            <a:schemeClr val="accent6"/>
          </a:fillRef>
          <a:effectRef idx="1">
            <a:schemeClr val="accent6"/>
          </a:effectRef>
          <a:fontRef idx="minor">
            <a:schemeClr val="tx1"/>
          </a:fontRef>
        </p:style>
      </p:cxnSp>
      <p:cxnSp>
        <p:nvCxnSpPr>
          <p:cNvPr id="51" name="Straight Arrow Connector 50">
            <a:extLst>
              <a:ext uri="{FF2B5EF4-FFF2-40B4-BE49-F238E27FC236}">
                <a16:creationId xmlns:a16="http://schemas.microsoft.com/office/drawing/2014/main" id="{A3AB5B41-5784-4057-B6F2-DC6FC56B3DA3}"/>
              </a:ext>
            </a:extLst>
          </p:cNvPr>
          <p:cNvCxnSpPr>
            <a:cxnSpLocks/>
          </p:cNvCxnSpPr>
          <p:nvPr/>
        </p:nvCxnSpPr>
        <p:spPr>
          <a:xfrm>
            <a:off x="3995936" y="3603831"/>
            <a:ext cx="452194" cy="0"/>
          </a:xfrm>
          <a:prstGeom prst="straightConnector1">
            <a:avLst/>
          </a:prstGeom>
          <a:ln>
            <a:prstDash val="sysDash"/>
            <a:tailEnd type="triangle"/>
          </a:ln>
        </p:spPr>
        <p:style>
          <a:lnRef idx="2">
            <a:schemeClr val="accent6"/>
          </a:lnRef>
          <a:fillRef idx="0">
            <a:schemeClr val="accent6"/>
          </a:fillRef>
          <a:effectRef idx="1">
            <a:schemeClr val="accent6"/>
          </a:effectRef>
          <a:fontRef idx="minor">
            <a:schemeClr val="tx1"/>
          </a:fontRef>
        </p:style>
      </p:cxnSp>
      <p:pic>
        <p:nvPicPr>
          <p:cNvPr id="54" name="Picture 53">
            <a:extLst>
              <a:ext uri="{FF2B5EF4-FFF2-40B4-BE49-F238E27FC236}">
                <a16:creationId xmlns:a16="http://schemas.microsoft.com/office/drawing/2014/main" id="{A5DD0EFD-85C1-46A9-93B4-9A7FC9A7ACF3}"/>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452320" y="1374823"/>
            <a:ext cx="411872" cy="526925"/>
          </a:xfrm>
          <a:prstGeom prst="rect">
            <a:avLst/>
          </a:prstGeom>
        </p:spPr>
      </p:pic>
      <p:sp>
        <p:nvSpPr>
          <p:cNvPr id="70" name="Pentagon 29">
            <a:extLst>
              <a:ext uri="{FF2B5EF4-FFF2-40B4-BE49-F238E27FC236}">
                <a16:creationId xmlns:a16="http://schemas.microsoft.com/office/drawing/2014/main" id="{B8041C27-2C87-4415-891C-5A204389CDBB}"/>
              </a:ext>
            </a:extLst>
          </p:cNvPr>
          <p:cNvSpPr/>
          <p:nvPr/>
        </p:nvSpPr>
        <p:spPr bwMode="auto">
          <a:xfrm>
            <a:off x="547763" y="5148385"/>
            <a:ext cx="5412710" cy="476582"/>
          </a:xfrm>
          <a:prstGeom prst="homePlate">
            <a:avLst/>
          </a:prstGeom>
          <a:solidFill>
            <a:srgbClr val="66C994"/>
          </a:solidFill>
          <a:ln w="19050" cap="flat" cmpd="sng" algn="ctr">
            <a:noFill/>
            <a:prstDash val="solid"/>
            <a:round/>
            <a:headEnd type="none" w="med" len="med"/>
            <a:tailEnd type="none" w="med" len="med"/>
          </a:ln>
          <a:effectLst/>
        </p:spPr>
        <p:txBody>
          <a:bodyPr vert="horz" wrap="square" lIns="90000" tIns="46800" rIns="144000" bIns="46800" numCol="1" rtlCol="0" anchor="ctr" anchorCtr="0" compatLnSpc="1">
            <a:prstTxWarp prst="textNoShape">
              <a:avLst/>
            </a:prstTxWarp>
          </a:bodyPr>
          <a:lstStyle/>
          <a:p>
            <a:pPr algn="ctr"/>
            <a:endParaRPr lang="en-US" sz="1050" b="1" dirty="0">
              <a:solidFill>
                <a:schemeClr val="bg1"/>
              </a:solidFill>
              <a:latin typeface="Gotham Medium"/>
            </a:endParaRPr>
          </a:p>
          <a:p>
            <a:pPr algn="ctr"/>
            <a:r>
              <a:rPr lang="en-US" sz="1050" b="1" dirty="0">
                <a:solidFill>
                  <a:schemeClr val="bg1"/>
                </a:solidFill>
                <a:latin typeface="Gotham Medium"/>
              </a:rPr>
              <a:t>REQUEST FEEDBACK AFTER A SALES MEETING IN A MATTER OF SECONDS</a:t>
            </a:r>
          </a:p>
          <a:p>
            <a:pPr algn="ctr"/>
            <a:r>
              <a:rPr lang="en-US" sz="800" b="1" dirty="0">
                <a:solidFill>
                  <a:schemeClr val="bg1"/>
                </a:solidFill>
                <a:latin typeface="Gotham Medium"/>
              </a:rPr>
              <a:t> </a:t>
            </a:r>
            <a:endParaRPr lang="en-US" sz="600" b="1" dirty="0">
              <a:solidFill>
                <a:schemeClr val="bg1"/>
              </a:solidFill>
              <a:latin typeface="Gotham Medium"/>
            </a:endParaRPr>
          </a:p>
        </p:txBody>
      </p:sp>
      <p:sp>
        <p:nvSpPr>
          <p:cNvPr id="23" name="AutoShape 21" descr="Bilderesultat for click">
            <a:extLst>
              <a:ext uri="{FF2B5EF4-FFF2-40B4-BE49-F238E27FC236}">
                <a16:creationId xmlns:a16="http://schemas.microsoft.com/office/drawing/2014/main" id="{EB004C56-88D5-4F0E-AE0B-A99846C53B0F}"/>
              </a:ext>
            </a:extLst>
          </p:cNvPr>
          <p:cNvSpPr>
            <a:spLocks noChangeAspect="1" noChangeArrowheads="1"/>
          </p:cNvSpPr>
          <p:nvPr/>
        </p:nvSpPr>
        <p:spPr bwMode="auto">
          <a:xfrm>
            <a:off x="4419600"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23" descr="Bilderesultat for click">
            <a:extLst>
              <a:ext uri="{FF2B5EF4-FFF2-40B4-BE49-F238E27FC236}">
                <a16:creationId xmlns:a16="http://schemas.microsoft.com/office/drawing/2014/main" id="{C9F30E6E-79F8-427A-AE89-4B3E59BECE56}"/>
              </a:ext>
            </a:extLst>
          </p:cNvPr>
          <p:cNvSpPr>
            <a:spLocks noChangeAspect="1" noChangeArrowheads="1"/>
          </p:cNvSpPr>
          <p:nvPr/>
        </p:nvSpPr>
        <p:spPr bwMode="auto">
          <a:xfrm>
            <a:off x="4572000" y="2857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9" name="Picture 25" descr="Bilderesultat for click">
            <a:extLst>
              <a:ext uri="{FF2B5EF4-FFF2-40B4-BE49-F238E27FC236}">
                <a16:creationId xmlns:a16="http://schemas.microsoft.com/office/drawing/2014/main" id="{320CECF1-4ED9-4E51-B2AE-99283681C7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9507" y="3463781"/>
            <a:ext cx="424594" cy="42459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5" descr="Bilderesultat for click">
            <a:extLst>
              <a:ext uri="{FF2B5EF4-FFF2-40B4-BE49-F238E27FC236}">
                <a16:creationId xmlns:a16="http://schemas.microsoft.com/office/drawing/2014/main" id="{D838EE1A-435B-42AE-AB54-2381547483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4477" y="3781813"/>
            <a:ext cx="424594" cy="42459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5" descr="Bilderesultat for click">
            <a:extLst>
              <a:ext uri="{FF2B5EF4-FFF2-40B4-BE49-F238E27FC236}">
                <a16:creationId xmlns:a16="http://schemas.microsoft.com/office/drawing/2014/main" id="{75383EEE-26BB-4390-8ED6-83694A33A4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7426" y="4307638"/>
            <a:ext cx="424594" cy="424594"/>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Group 86">
            <a:extLst>
              <a:ext uri="{FF2B5EF4-FFF2-40B4-BE49-F238E27FC236}">
                <a16:creationId xmlns:a16="http://schemas.microsoft.com/office/drawing/2014/main" id="{0E8C1EFE-9B39-45E3-8843-F9730C036C63}"/>
              </a:ext>
            </a:extLst>
          </p:cNvPr>
          <p:cNvGrpSpPr/>
          <p:nvPr/>
        </p:nvGrpSpPr>
        <p:grpSpPr>
          <a:xfrm>
            <a:off x="7564593" y="1119741"/>
            <a:ext cx="187325" cy="268295"/>
            <a:chOff x="4742666" y="1203589"/>
            <a:chExt cx="187325" cy="268295"/>
          </a:xfrm>
          <a:solidFill>
            <a:schemeClr val="accent2"/>
          </a:solidFill>
        </p:grpSpPr>
        <p:sp>
          <p:nvSpPr>
            <p:cNvPr id="88" name="Freeform 42">
              <a:extLst>
                <a:ext uri="{FF2B5EF4-FFF2-40B4-BE49-F238E27FC236}">
                  <a16:creationId xmlns:a16="http://schemas.microsoft.com/office/drawing/2014/main" id="{005C5F4C-4A94-4094-9610-3772984E7BEA}"/>
                </a:ext>
              </a:extLst>
            </p:cNvPr>
            <p:cNvSpPr>
              <a:spLocks/>
            </p:cNvSpPr>
            <p:nvPr/>
          </p:nvSpPr>
          <p:spPr bwMode="auto">
            <a:xfrm>
              <a:off x="4795045" y="1425845"/>
              <a:ext cx="76200" cy="46039"/>
            </a:xfrm>
            <a:custGeom>
              <a:avLst/>
              <a:gdLst/>
              <a:ahLst/>
              <a:cxnLst>
                <a:cxn ang="0">
                  <a:pos x="0" y="0"/>
                </a:cxn>
                <a:cxn ang="0">
                  <a:pos x="7" y="8"/>
                </a:cxn>
                <a:cxn ang="0">
                  <a:pos x="13" y="0"/>
                </a:cxn>
                <a:cxn ang="0">
                  <a:pos x="7" y="2"/>
                </a:cxn>
                <a:cxn ang="0">
                  <a:pos x="0" y="0"/>
                </a:cxn>
              </a:cxnLst>
              <a:rect l="0" t="0" r="r" b="b"/>
              <a:pathLst>
                <a:path w="13" h="8">
                  <a:moveTo>
                    <a:pt x="0" y="0"/>
                  </a:moveTo>
                  <a:cubicBezTo>
                    <a:pt x="0" y="5"/>
                    <a:pt x="2" y="8"/>
                    <a:pt x="7" y="8"/>
                  </a:cubicBezTo>
                  <a:cubicBezTo>
                    <a:pt x="11" y="8"/>
                    <a:pt x="13" y="5"/>
                    <a:pt x="13" y="0"/>
                  </a:cubicBezTo>
                  <a:cubicBezTo>
                    <a:pt x="13" y="0"/>
                    <a:pt x="10" y="2"/>
                    <a:pt x="7" y="2"/>
                  </a:cubicBezTo>
                  <a:cubicBezTo>
                    <a:pt x="4" y="2"/>
                    <a:pt x="0" y="0"/>
                    <a:pt x="0" y="0"/>
                  </a:cubicBezTo>
                  <a:close/>
                </a:path>
              </a:pathLst>
            </a:custGeom>
            <a:solidFill>
              <a:srgbClr val="FFC000"/>
            </a:solidFill>
            <a:ln w="9525">
              <a:noFill/>
              <a:round/>
              <a:headEnd/>
              <a:tailEnd/>
            </a:ln>
          </p:spPr>
          <p:txBody>
            <a:bodyPr vert="horz" wrap="square" lIns="91432" tIns="45717" rIns="91432" bIns="45717" numCol="1" anchor="t" anchorCtr="0" compatLnSpc="1">
              <a:prstTxWarp prst="textNoShape">
                <a:avLst/>
              </a:prstTxWarp>
            </a:bodyPr>
            <a:lstStyle/>
            <a:p>
              <a:pPr defTabSz="914314"/>
              <a:endParaRPr lang="en-US" sz="1900" dirty="0">
                <a:solidFill>
                  <a:prstClr val="black"/>
                </a:solidFill>
                <a:latin typeface="Gotham Medium"/>
              </a:endParaRPr>
            </a:p>
          </p:txBody>
        </p:sp>
        <p:sp>
          <p:nvSpPr>
            <p:cNvPr id="89" name="Freeform 43">
              <a:extLst>
                <a:ext uri="{FF2B5EF4-FFF2-40B4-BE49-F238E27FC236}">
                  <a16:creationId xmlns:a16="http://schemas.microsoft.com/office/drawing/2014/main" id="{14555D5D-A272-470A-BC95-B69266210141}"/>
                </a:ext>
              </a:extLst>
            </p:cNvPr>
            <p:cNvSpPr>
              <a:spLocks noEditPoints="1"/>
            </p:cNvSpPr>
            <p:nvPr/>
          </p:nvSpPr>
          <p:spPr bwMode="auto">
            <a:xfrm>
              <a:off x="4742666" y="1203589"/>
              <a:ext cx="187325" cy="215900"/>
            </a:xfrm>
            <a:custGeom>
              <a:avLst/>
              <a:gdLst/>
              <a:ahLst/>
              <a:cxnLst>
                <a:cxn ang="0">
                  <a:pos x="16" y="0"/>
                </a:cxn>
                <a:cxn ang="0">
                  <a:pos x="0" y="16"/>
                </a:cxn>
                <a:cxn ang="0">
                  <a:pos x="8" y="33"/>
                </a:cxn>
                <a:cxn ang="0">
                  <a:pos x="16" y="37"/>
                </a:cxn>
                <a:cxn ang="0">
                  <a:pos x="24" y="33"/>
                </a:cxn>
                <a:cxn ang="0">
                  <a:pos x="32" y="16"/>
                </a:cxn>
                <a:cxn ang="0">
                  <a:pos x="16" y="0"/>
                </a:cxn>
                <a:cxn ang="0">
                  <a:pos x="19" y="6"/>
                </a:cxn>
                <a:cxn ang="0">
                  <a:pos x="5" y="20"/>
                </a:cxn>
                <a:cxn ang="0">
                  <a:pos x="5" y="21"/>
                </a:cxn>
                <a:cxn ang="0">
                  <a:pos x="4" y="16"/>
                </a:cxn>
                <a:cxn ang="0">
                  <a:pos x="16" y="4"/>
                </a:cxn>
                <a:cxn ang="0">
                  <a:pos x="26" y="9"/>
                </a:cxn>
                <a:cxn ang="0">
                  <a:pos x="19" y="6"/>
                </a:cxn>
              </a:cxnLst>
              <a:rect l="0" t="0" r="r" b="b"/>
              <a:pathLst>
                <a:path w="32" h="37">
                  <a:moveTo>
                    <a:pt x="16" y="0"/>
                  </a:moveTo>
                  <a:cubicBezTo>
                    <a:pt x="7" y="0"/>
                    <a:pt x="0" y="7"/>
                    <a:pt x="0" y="16"/>
                  </a:cubicBezTo>
                  <a:cubicBezTo>
                    <a:pt x="0" y="24"/>
                    <a:pt x="8" y="30"/>
                    <a:pt x="8" y="33"/>
                  </a:cubicBezTo>
                  <a:cubicBezTo>
                    <a:pt x="8" y="34"/>
                    <a:pt x="10" y="37"/>
                    <a:pt x="16" y="37"/>
                  </a:cubicBezTo>
                  <a:cubicBezTo>
                    <a:pt x="21" y="37"/>
                    <a:pt x="24" y="34"/>
                    <a:pt x="24" y="33"/>
                  </a:cubicBezTo>
                  <a:cubicBezTo>
                    <a:pt x="24" y="30"/>
                    <a:pt x="32" y="24"/>
                    <a:pt x="32" y="16"/>
                  </a:cubicBezTo>
                  <a:cubicBezTo>
                    <a:pt x="32" y="7"/>
                    <a:pt x="25" y="0"/>
                    <a:pt x="16" y="0"/>
                  </a:cubicBezTo>
                  <a:close/>
                  <a:moveTo>
                    <a:pt x="19" y="6"/>
                  </a:moveTo>
                  <a:cubicBezTo>
                    <a:pt x="11" y="6"/>
                    <a:pt x="5" y="12"/>
                    <a:pt x="5" y="20"/>
                  </a:cubicBezTo>
                  <a:cubicBezTo>
                    <a:pt x="5" y="20"/>
                    <a:pt x="5" y="21"/>
                    <a:pt x="5" y="21"/>
                  </a:cubicBezTo>
                  <a:cubicBezTo>
                    <a:pt x="4" y="19"/>
                    <a:pt x="4" y="18"/>
                    <a:pt x="4" y="16"/>
                  </a:cubicBezTo>
                  <a:cubicBezTo>
                    <a:pt x="4" y="9"/>
                    <a:pt x="9" y="4"/>
                    <a:pt x="16" y="4"/>
                  </a:cubicBezTo>
                  <a:cubicBezTo>
                    <a:pt x="20" y="4"/>
                    <a:pt x="24" y="6"/>
                    <a:pt x="26" y="9"/>
                  </a:cubicBezTo>
                  <a:cubicBezTo>
                    <a:pt x="24" y="7"/>
                    <a:pt x="21" y="6"/>
                    <a:pt x="19" y="6"/>
                  </a:cubicBezTo>
                  <a:close/>
                </a:path>
              </a:pathLst>
            </a:custGeom>
            <a:solidFill>
              <a:srgbClr val="FFC000"/>
            </a:solidFill>
            <a:ln w="9525">
              <a:noFill/>
              <a:round/>
              <a:headEnd/>
              <a:tailEnd/>
            </a:ln>
          </p:spPr>
          <p:txBody>
            <a:bodyPr vert="horz" wrap="square" lIns="91432" tIns="45717" rIns="91432" bIns="45717" numCol="1" anchor="t" anchorCtr="0" compatLnSpc="1">
              <a:prstTxWarp prst="textNoShape">
                <a:avLst/>
              </a:prstTxWarp>
            </a:bodyPr>
            <a:lstStyle/>
            <a:p>
              <a:pPr defTabSz="914314"/>
              <a:endParaRPr lang="en-US" sz="1900" dirty="0">
                <a:solidFill>
                  <a:prstClr val="black"/>
                </a:solidFill>
                <a:latin typeface="Gotham Medium"/>
              </a:endParaRPr>
            </a:p>
          </p:txBody>
        </p:sp>
      </p:grpSp>
      <p:pic>
        <p:nvPicPr>
          <p:cNvPr id="90" name="Picture 89">
            <a:extLst>
              <a:ext uri="{FF2B5EF4-FFF2-40B4-BE49-F238E27FC236}">
                <a16:creationId xmlns:a16="http://schemas.microsoft.com/office/drawing/2014/main" id="{1967FC5B-405B-43CB-99FE-546CBEAED638}"/>
              </a:ext>
            </a:extLst>
          </p:cNvPr>
          <p:cNvPicPr>
            <a:picLocks noChangeAspect="1"/>
          </p:cNvPicPr>
          <p:nvPr/>
        </p:nvPicPr>
        <p:blipFill>
          <a:blip r:embed="rId9"/>
          <a:stretch>
            <a:fillRect/>
          </a:stretch>
        </p:blipFill>
        <p:spPr>
          <a:xfrm>
            <a:off x="467544" y="697260"/>
            <a:ext cx="432048" cy="421424"/>
          </a:xfrm>
          <a:prstGeom prst="rect">
            <a:avLst/>
          </a:prstGeom>
        </p:spPr>
      </p:pic>
      <p:grpSp>
        <p:nvGrpSpPr>
          <p:cNvPr id="3" name="Group 2">
            <a:extLst>
              <a:ext uri="{FF2B5EF4-FFF2-40B4-BE49-F238E27FC236}">
                <a16:creationId xmlns:a16="http://schemas.microsoft.com/office/drawing/2014/main" id="{BED32241-4BBB-48BA-9BD8-6597C19AD421}"/>
              </a:ext>
            </a:extLst>
          </p:cNvPr>
          <p:cNvGrpSpPr/>
          <p:nvPr/>
        </p:nvGrpSpPr>
        <p:grpSpPr>
          <a:xfrm>
            <a:off x="6076181" y="1955429"/>
            <a:ext cx="3286025" cy="3168352"/>
            <a:chOff x="5788704" y="1631322"/>
            <a:chExt cx="3286025" cy="3168352"/>
          </a:xfrm>
        </p:grpSpPr>
        <p:pic>
          <p:nvPicPr>
            <p:cNvPr id="47" name="Picture 46">
              <a:extLst>
                <a:ext uri="{FF2B5EF4-FFF2-40B4-BE49-F238E27FC236}">
                  <a16:creationId xmlns:a16="http://schemas.microsoft.com/office/drawing/2014/main" id="{F0D4C9B4-DE25-4A60-9459-DB63F1F0AC15}"/>
                </a:ext>
              </a:extLst>
            </p:cNvPr>
            <p:cNvPicPr>
              <a:picLocks noChangeAspect="1"/>
            </p:cNvPicPr>
            <p:nvPr/>
          </p:nvPicPr>
          <p:blipFill rotWithShape="1">
            <a:blip r:embed="rId10"/>
            <a:srcRect l="-8911" t="-2256" r="-8911" b="6298"/>
            <a:stretch/>
          </p:blipFill>
          <p:spPr>
            <a:xfrm>
              <a:off x="5788705" y="1631322"/>
              <a:ext cx="3286024" cy="3061955"/>
            </a:xfrm>
            <a:prstGeom prst="ellipse">
              <a:avLst/>
            </a:prstGeom>
          </p:spPr>
        </p:pic>
        <p:sp>
          <p:nvSpPr>
            <p:cNvPr id="48" name="Oval 47">
              <a:extLst>
                <a:ext uri="{FF2B5EF4-FFF2-40B4-BE49-F238E27FC236}">
                  <a16:creationId xmlns:a16="http://schemas.microsoft.com/office/drawing/2014/main" id="{593ACB14-0625-4ABE-8515-C35B5E3E3AFF}"/>
                </a:ext>
              </a:extLst>
            </p:cNvPr>
            <p:cNvSpPr/>
            <p:nvPr/>
          </p:nvSpPr>
          <p:spPr>
            <a:xfrm>
              <a:off x="5788704" y="1631322"/>
              <a:ext cx="3286024" cy="3168352"/>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4" name="Pentagon 33">
            <a:extLst>
              <a:ext uri="{FF2B5EF4-FFF2-40B4-BE49-F238E27FC236}">
                <a16:creationId xmlns:a16="http://schemas.microsoft.com/office/drawing/2014/main" id="{BAEAF377-31D3-4549-B2CA-44D0EAF77D08}"/>
              </a:ext>
            </a:extLst>
          </p:cNvPr>
          <p:cNvSpPr/>
          <p:nvPr/>
        </p:nvSpPr>
        <p:spPr bwMode="auto">
          <a:xfrm>
            <a:off x="6368676" y="5123781"/>
            <a:ext cx="2339686" cy="480952"/>
          </a:xfrm>
          <a:prstGeom prst="homePlate">
            <a:avLst/>
          </a:prstGeom>
          <a:solidFill>
            <a:schemeClr val="accent4"/>
          </a:solidFill>
          <a:ln w="19050" cap="flat" cmpd="sng" algn="ctr">
            <a:noFill/>
            <a:prstDash val="solid"/>
            <a:round/>
            <a:headEnd type="none" w="med" len="med"/>
            <a:tailEnd type="none" w="med" len="med"/>
          </a:ln>
          <a:effectLst/>
        </p:spPr>
        <p:txBody>
          <a:bodyPr vert="horz" wrap="square" lIns="90000" tIns="46800" rIns="144000" bIns="46800" numCol="1" rtlCol="0" anchor="ctr" anchorCtr="0" compatLnSpc="1">
            <a:prstTxWarp prst="textNoShape">
              <a:avLst/>
            </a:prstTxWarp>
          </a:bodyPr>
          <a:lstStyle/>
          <a:p>
            <a:pPr algn="ctr"/>
            <a:endParaRPr lang="nb-NO" sz="800" b="1" dirty="0">
              <a:solidFill>
                <a:schemeClr val="bg1"/>
              </a:solidFill>
              <a:latin typeface="Gotham Medium"/>
            </a:endParaRPr>
          </a:p>
          <a:p>
            <a:pPr algn="ctr"/>
            <a:r>
              <a:rPr lang="nb-NO" sz="1050" b="1" dirty="0">
                <a:solidFill>
                  <a:schemeClr val="bg1"/>
                </a:solidFill>
                <a:latin typeface="Gotham Medium"/>
              </a:rPr>
              <a:t>ACT IMMEDIATELY ON INSIGHTS FROM THE PROSPECT</a:t>
            </a:r>
            <a:endParaRPr lang="en-US" sz="1050" b="1" dirty="0">
              <a:solidFill>
                <a:schemeClr val="bg1"/>
              </a:solidFill>
              <a:latin typeface="Gotham Medium"/>
            </a:endParaRPr>
          </a:p>
          <a:p>
            <a:pPr algn="ctr"/>
            <a:endParaRPr lang="en-US" sz="800" b="1" dirty="0">
              <a:solidFill>
                <a:schemeClr val="bg1"/>
              </a:solidFill>
              <a:latin typeface="Gotham Medium"/>
            </a:endParaRPr>
          </a:p>
        </p:txBody>
      </p:sp>
      <p:cxnSp>
        <p:nvCxnSpPr>
          <p:cNvPr id="52" name="Straight Arrow Connector 51">
            <a:extLst>
              <a:ext uri="{FF2B5EF4-FFF2-40B4-BE49-F238E27FC236}">
                <a16:creationId xmlns:a16="http://schemas.microsoft.com/office/drawing/2014/main" id="{E03B42B3-3CEC-451E-BFE9-E8C13B9B24A5}"/>
              </a:ext>
            </a:extLst>
          </p:cNvPr>
          <p:cNvCxnSpPr>
            <a:cxnSpLocks/>
          </p:cNvCxnSpPr>
          <p:nvPr/>
        </p:nvCxnSpPr>
        <p:spPr>
          <a:xfrm>
            <a:off x="5790707" y="3652789"/>
            <a:ext cx="452194" cy="0"/>
          </a:xfrm>
          <a:prstGeom prst="straightConnector1">
            <a:avLst/>
          </a:prstGeom>
          <a:ln>
            <a:prstDash val="sysDash"/>
            <a:tailEnd type="triangle"/>
          </a:ln>
        </p:spPr>
        <p:style>
          <a:lnRef idx="2">
            <a:schemeClr val="accent6"/>
          </a:lnRef>
          <a:fillRef idx="0">
            <a:schemeClr val="accent6"/>
          </a:fillRef>
          <a:effectRef idx="1">
            <a:schemeClr val="accent6"/>
          </a:effectRef>
          <a:fontRef idx="minor">
            <a:schemeClr val="tx1"/>
          </a:fontRef>
        </p:style>
      </p:cxnSp>
      <p:sp>
        <p:nvSpPr>
          <p:cNvPr id="50" name="Title 46">
            <a:extLst>
              <a:ext uri="{FF2B5EF4-FFF2-40B4-BE49-F238E27FC236}">
                <a16:creationId xmlns:a16="http://schemas.microsoft.com/office/drawing/2014/main" id="{816EC9C7-17FA-4804-A1BA-ED2F5DE0D8CC}"/>
              </a:ext>
            </a:extLst>
          </p:cNvPr>
          <p:cNvSpPr txBox="1">
            <a:spLocks/>
          </p:cNvSpPr>
          <p:nvPr/>
        </p:nvSpPr>
        <p:spPr>
          <a:xfrm>
            <a:off x="532359" y="-90468"/>
            <a:ext cx="8270042" cy="936940"/>
          </a:xfrm>
          <a:prstGeom prst="rect">
            <a:avLst/>
          </a:prstGeom>
        </p:spPr>
        <p:txBody>
          <a:bodyPr vert="horz" lIns="91440" tIns="45720" rIns="91440" bIns="45720" rtlCol="0" anchor="ctr">
            <a:noAutofit/>
          </a:bodyPr>
          <a:lstStyle>
            <a:lvl1pPr algn="l" defTabSz="411476" rtl="0" eaLnBrk="1" latinLnBrk="0" hangingPunct="1">
              <a:lnSpc>
                <a:spcPts val="2250"/>
              </a:lnSpc>
              <a:spcBef>
                <a:spcPct val="0"/>
              </a:spcBef>
              <a:buNone/>
              <a:defRPr sz="2160" kern="1200">
                <a:solidFill>
                  <a:schemeClr val="tx1"/>
                </a:solidFill>
                <a:latin typeface="Gotham Medium"/>
                <a:ea typeface="+mj-ea"/>
                <a:cs typeface="+mj-cs"/>
              </a:defRPr>
            </a:lvl1pPr>
          </a:lstStyle>
          <a:p>
            <a:pPr marL="0" marR="0" lvl="0" indent="0" algn="l" defTabSz="411476" rtl="0" eaLnBrk="1" fontAlgn="auto" latinLnBrk="0" hangingPunct="1">
              <a:lnSpc>
                <a:spcPts val="2250"/>
              </a:lnSpc>
              <a:spcBef>
                <a:spcPct val="0"/>
              </a:spcBef>
              <a:spcAft>
                <a:spcPts val="0"/>
              </a:spcAft>
              <a:buClrTx/>
              <a:buSzTx/>
              <a:buFontTx/>
              <a:buNone/>
              <a:tabLst/>
              <a:defRPr/>
            </a:pPr>
            <a:r>
              <a:rPr kumimoji="0" lang="en-US" sz="3600" b="1" i="0" u="none" strike="noStrike" kern="1200" cap="none" spc="0" normalizeH="0" baseline="0" noProof="0">
                <a:ln>
                  <a:noFill/>
                </a:ln>
                <a:solidFill>
                  <a:sysClr val="window" lastClr="FFFFFF"/>
                </a:solidFill>
                <a:effectLst/>
                <a:uLnTx/>
                <a:uFillTx/>
                <a:latin typeface="Gotham Medium"/>
                <a:ea typeface="+mj-ea"/>
                <a:cs typeface="+mj-cs"/>
              </a:rPr>
              <a:t>GET INSIGHT INTO EVERY SALES MEETING</a:t>
            </a:r>
            <a:endParaRPr kumimoji="0" lang="en-US" sz="3600" b="0" i="0" u="none" strike="noStrike" kern="1200" cap="none" spc="0" normalizeH="0" baseline="0" noProof="0" dirty="0">
              <a:ln>
                <a:noFill/>
              </a:ln>
              <a:solidFill>
                <a:sysClr val="window" lastClr="FFFFFF"/>
              </a:solidFill>
              <a:effectLst/>
              <a:uLnTx/>
              <a:uFillTx/>
              <a:latin typeface="Gotham Medium"/>
              <a:ea typeface="+mj-ea"/>
              <a:cs typeface="+mj-cs"/>
            </a:endParaRPr>
          </a:p>
        </p:txBody>
      </p:sp>
      <p:sp>
        <p:nvSpPr>
          <p:cNvPr id="55" name="Oval 54">
            <a:extLst>
              <a:ext uri="{FF2B5EF4-FFF2-40B4-BE49-F238E27FC236}">
                <a16:creationId xmlns:a16="http://schemas.microsoft.com/office/drawing/2014/main" id="{017D9D74-5C4A-44CD-A187-0E7F06D9DCBB}"/>
              </a:ext>
            </a:extLst>
          </p:cNvPr>
          <p:cNvSpPr/>
          <p:nvPr/>
        </p:nvSpPr>
        <p:spPr>
          <a:xfrm>
            <a:off x="8606347" y="-315677"/>
            <a:ext cx="358142" cy="364865"/>
          </a:xfrm>
          <a:prstGeom prst="ellipse">
            <a:avLst/>
          </a:prstGeom>
          <a:noFill/>
          <a:ln w="285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6" name="TextBox 55">
            <a:extLst>
              <a:ext uri="{FF2B5EF4-FFF2-40B4-BE49-F238E27FC236}">
                <a16:creationId xmlns:a16="http://schemas.microsoft.com/office/drawing/2014/main" id="{45C5F9FA-16B1-4DDD-8D2E-5E2E2DD54D0D}"/>
              </a:ext>
            </a:extLst>
          </p:cNvPr>
          <p:cNvSpPr txBox="1"/>
          <p:nvPr/>
        </p:nvSpPr>
        <p:spPr>
          <a:xfrm>
            <a:off x="8646350" y="-287134"/>
            <a:ext cx="276038" cy="307777"/>
          </a:xfrm>
          <a:prstGeom prst="rect">
            <a:avLst/>
          </a:prstGeom>
          <a:noFill/>
        </p:spPr>
        <p:txBody>
          <a:bodyPr wrap="none" rtlCol="0">
            <a:spAutoFit/>
          </a:bodyPr>
          <a:lstStyle/>
          <a:p>
            <a:r>
              <a:rPr lang="nb-NO" sz="1400" b="1" dirty="0">
                <a:solidFill>
                  <a:prstClr val="white"/>
                </a:solidFill>
                <a:latin typeface="Gotham Medium"/>
              </a:rPr>
              <a:t>1</a:t>
            </a:r>
            <a:endParaRPr lang="en-US" sz="1400" b="1" dirty="0" err="1">
              <a:solidFill>
                <a:prstClr val="white"/>
              </a:solidFill>
              <a:latin typeface="Gotham Medium"/>
            </a:endParaRPr>
          </a:p>
        </p:txBody>
      </p:sp>
    </p:spTree>
    <p:extLst>
      <p:ext uri="{BB962C8B-B14F-4D97-AF65-F5344CB8AC3E}">
        <p14:creationId xmlns:p14="http://schemas.microsoft.com/office/powerpoint/2010/main" val="259882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Box 138"/>
          <p:cNvSpPr txBox="1"/>
          <p:nvPr/>
        </p:nvSpPr>
        <p:spPr>
          <a:xfrm>
            <a:off x="4872494" y="2234113"/>
            <a:ext cx="1367816" cy="215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chemeClr val="bg1"/>
                </a:solidFill>
                <a:effectLst/>
                <a:uLnTx/>
                <a:uFillTx/>
                <a:latin typeface="Gotham Medium"/>
              </a:rPr>
              <a:t>Demonstrate Solution</a:t>
            </a:r>
          </a:p>
        </p:txBody>
      </p:sp>
      <p:pic>
        <p:nvPicPr>
          <p:cNvPr id="204" name="Picture 203"/>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118898" y="680831"/>
            <a:ext cx="924344" cy="1085478"/>
          </a:xfrm>
          <a:prstGeom prst="rect">
            <a:avLst/>
          </a:prstGeom>
        </p:spPr>
      </p:pic>
      <p:pic>
        <p:nvPicPr>
          <p:cNvPr id="54" name="Picture 53">
            <a:extLst>
              <a:ext uri="{FF2B5EF4-FFF2-40B4-BE49-F238E27FC236}">
                <a16:creationId xmlns:a16="http://schemas.microsoft.com/office/drawing/2014/main" id="{A5DD0EFD-85C1-46A9-93B4-9A7FC9A7ACF3}"/>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56425" y="4148033"/>
            <a:ext cx="872503" cy="1116230"/>
          </a:xfrm>
          <a:prstGeom prst="rect">
            <a:avLst/>
          </a:prstGeom>
        </p:spPr>
      </p:pic>
      <p:sp>
        <p:nvSpPr>
          <p:cNvPr id="23" name="AutoShape 21" descr="Bilderesultat for click">
            <a:extLst>
              <a:ext uri="{FF2B5EF4-FFF2-40B4-BE49-F238E27FC236}">
                <a16:creationId xmlns:a16="http://schemas.microsoft.com/office/drawing/2014/main" id="{EB004C56-88D5-4F0E-AE0B-A99846C53B0F}"/>
              </a:ext>
            </a:extLst>
          </p:cNvPr>
          <p:cNvSpPr>
            <a:spLocks noChangeAspect="1" noChangeArrowheads="1"/>
          </p:cNvSpPr>
          <p:nvPr/>
        </p:nvSpPr>
        <p:spPr bwMode="auto">
          <a:xfrm>
            <a:off x="4419600"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23" descr="Bilderesultat for click">
            <a:extLst>
              <a:ext uri="{FF2B5EF4-FFF2-40B4-BE49-F238E27FC236}">
                <a16:creationId xmlns:a16="http://schemas.microsoft.com/office/drawing/2014/main" id="{C9F30E6E-79F8-427A-AE89-4B3E59BECE56}"/>
              </a:ext>
            </a:extLst>
          </p:cNvPr>
          <p:cNvSpPr>
            <a:spLocks noChangeAspect="1" noChangeArrowheads="1"/>
          </p:cNvSpPr>
          <p:nvPr/>
        </p:nvSpPr>
        <p:spPr bwMode="auto">
          <a:xfrm>
            <a:off x="5275312" y="379718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7" name="Group 86">
            <a:extLst>
              <a:ext uri="{FF2B5EF4-FFF2-40B4-BE49-F238E27FC236}">
                <a16:creationId xmlns:a16="http://schemas.microsoft.com/office/drawing/2014/main" id="{0E8C1EFE-9B39-45E3-8843-F9730C036C63}"/>
              </a:ext>
            </a:extLst>
          </p:cNvPr>
          <p:cNvGrpSpPr/>
          <p:nvPr/>
        </p:nvGrpSpPr>
        <p:grpSpPr>
          <a:xfrm>
            <a:off x="7299327" y="3908738"/>
            <a:ext cx="187325" cy="268295"/>
            <a:chOff x="4742666" y="1203589"/>
            <a:chExt cx="187325" cy="268295"/>
          </a:xfrm>
          <a:solidFill>
            <a:schemeClr val="accent2"/>
          </a:solidFill>
        </p:grpSpPr>
        <p:sp>
          <p:nvSpPr>
            <p:cNvPr id="88" name="Freeform 42">
              <a:extLst>
                <a:ext uri="{FF2B5EF4-FFF2-40B4-BE49-F238E27FC236}">
                  <a16:creationId xmlns:a16="http://schemas.microsoft.com/office/drawing/2014/main" id="{005C5F4C-4A94-4094-9610-3772984E7BEA}"/>
                </a:ext>
              </a:extLst>
            </p:cNvPr>
            <p:cNvSpPr>
              <a:spLocks/>
            </p:cNvSpPr>
            <p:nvPr/>
          </p:nvSpPr>
          <p:spPr bwMode="auto">
            <a:xfrm>
              <a:off x="4795045" y="1425845"/>
              <a:ext cx="76200" cy="46039"/>
            </a:xfrm>
            <a:custGeom>
              <a:avLst/>
              <a:gdLst/>
              <a:ahLst/>
              <a:cxnLst>
                <a:cxn ang="0">
                  <a:pos x="0" y="0"/>
                </a:cxn>
                <a:cxn ang="0">
                  <a:pos x="7" y="8"/>
                </a:cxn>
                <a:cxn ang="0">
                  <a:pos x="13" y="0"/>
                </a:cxn>
                <a:cxn ang="0">
                  <a:pos x="7" y="2"/>
                </a:cxn>
                <a:cxn ang="0">
                  <a:pos x="0" y="0"/>
                </a:cxn>
              </a:cxnLst>
              <a:rect l="0" t="0" r="r" b="b"/>
              <a:pathLst>
                <a:path w="13" h="8">
                  <a:moveTo>
                    <a:pt x="0" y="0"/>
                  </a:moveTo>
                  <a:cubicBezTo>
                    <a:pt x="0" y="5"/>
                    <a:pt x="2" y="8"/>
                    <a:pt x="7" y="8"/>
                  </a:cubicBezTo>
                  <a:cubicBezTo>
                    <a:pt x="11" y="8"/>
                    <a:pt x="13" y="5"/>
                    <a:pt x="13" y="0"/>
                  </a:cubicBezTo>
                  <a:cubicBezTo>
                    <a:pt x="13" y="0"/>
                    <a:pt x="10" y="2"/>
                    <a:pt x="7" y="2"/>
                  </a:cubicBezTo>
                  <a:cubicBezTo>
                    <a:pt x="4" y="2"/>
                    <a:pt x="0" y="0"/>
                    <a:pt x="0" y="0"/>
                  </a:cubicBezTo>
                  <a:close/>
                </a:path>
              </a:pathLst>
            </a:custGeom>
            <a:solidFill>
              <a:srgbClr val="FFC000"/>
            </a:solidFill>
            <a:ln w="9525">
              <a:noFill/>
              <a:round/>
              <a:headEnd/>
              <a:tailEnd/>
            </a:ln>
          </p:spPr>
          <p:txBody>
            <a:bodyPr vert="horz" wrap="square" lIns="91432" tIns="45717" rIns="91432" bIns="45717" numCol="1" anchor="t" anchorCtr="0" compatLnSpc="1">
              <a:prstTxWarp prst="textNoShape">
                <a:avLst/>
              </a:prstTxWarp>
            </a:bodyPr>
            <a:lstStyle/>
            <a:p>
              <a:pPr defTabSz="914314"/>
              <a:endParaRPr lang="en-US" sz="1900" dirty="0">
                <a:solidFill>
                  <a:prstClr val="black"/>
                </a:solidFill>
                <a:latin typeface="Gotham Medium"/>
              </a:endParaRPr>
            </a:p>
          </p:txBody>
        </p:sp>
        <p:sp>
          <p:nvSpPr>
            <p:cNvPr id="89" name="Freeform 43">
              <a:extLst>
                <a:ext uri="{FF2B5EF4-FFF2-40B4-BE49-F238E27FC236}">
                  <a16:creationId xmlns:a16="http://schemas.microsoft.com/office/drawing/2014/main" id="{14555D5D-A272-470A-BC95-B69266210141}"/>
                </a:ext>
              </a:extLst>
            </p:cNvPr>
            <p:cNvSpPr>
              <a:spLocks noEditPoints="1"/>
            </p:cNvSpPr>
            <p:nvPr/>
          </p:nvSpPr>
          <p:spPr bwMode="auto">
            <a:xfrm>
              <a:off x="4742666" y="1203589"/>
              <a:ext cx="187325" cy="215900"/>
            </a:xfrm>
            <a:custGeom>
              <a:avLst/>
              <a:gdLst/>
              <a:ahLst/>
              <a:cxnLst>
                <a:cxn ang="0">
                  <a:pos x="16" y="0"/>
                </a:cxn>
                <a:cxn ang="0">
                  <a:pos x="0" y="16"/>
                </a:cxn>
                <a:cxn ang="0">
                  <a:pos x="8" y="33"/>
                </a:cxn>
                <a:cxn ang="0">
                  <a:pos x="16" y="37"/>
                </a:cxn>
                <a:cxn ang="0">
                  <a:pos x="24" y="33"/>
                </a:cxn>
                <a:cxn ang="0">
                  <a:pos x="32" y="16"/>
                </a:cxn>
                <a:cxn ang="0">
                  <a:pos x="16" y="0"/>
                </a:cxn>
                <a:cxn ang="0">
                  <a:pos x="19" y="6"/>
                </a:cxn>
                <a:cxn ang="0">
                  <a:pos x="5" y="20"/>
                </a:cxn>
                <a:cxn ang="0">
                  <a:pos x="5" y="21"/>
                </a:cxn>
                <a:cxn ang="0">
                  <a:pos x="4" y="16"/>
                </a:cxn>
                <a:cxn ang="0">
                  <a:pos x="16" y="4"/>
                </a:cxn>
                <a:cxn ang="0">
                  <a:pos x="26" y="9"/>
                </a:cxn>
                <a:cxn ang="0">
                  <a:pos x="19" y="6"/>
                </a:cxn>
              </a:cxnLst>
              <a:rect l="0" t="0" r="r" b="b"/>
              <a:pathLst>
                <a:path w="32" h="37">
                  <a:moveTo>
                    <a:pt x="16" y="0"/>
                  </a:moveTo>
                  <a:cubicBezTo>
                    <a:pt x="7" y="0"/>
                    <a:pt x="0" y="7"/>
                    <a:pt x="0" y="16"/>
                  </a:cubicBezTo>
                  <a:cubicBezTo>
                    <a:pt x="0" y="24"/>
                    <a:pt x="8" y="30"/>
                    <a:pt x="8" y="33"/>
                  </a:cubicBezTo>
                  <a:cubicBezTo>
                    <a:pt x="8" y="34"/>
                    <a:pt x="10" y="37"/>
                    <a:pt x="16" y="37"/>
                  </a:cubicBezTo>
                  <a:cubicBezTo>
                    <a:pt x="21" y="37"/>
                    <a:pt x="24" y="34"/>
                    <a:pt x="24" y="33"/>
                  </a:cubicBezTo>
                  <a:cubicBezTo>
                    <a:pt x="24" y="30"/>
                    <a:pt x="32" y="24"/>
                    <a:pt x="32" y="16"/>
                  </a:cubicBezTo>
                  <a:cubicBezTo>
                    <a:pt x="32" y="7"/>
                    <a:pt x="25" y="0"/>
                    <a:pt x="16" y="0"/>
                  </a:cubicBezTo>
                  <a:close/>
                  <a:moveTo>
                    <a:pt x="19" y="6"/>
                  </a:moveTo>
                  <a:cubicBezTo>
                    <a:pt x="11" y="6"/>
                    <a:pt x="5" y="12"/>
                    <a:pt x="5" y="20"/>
                  </a:cubicBezTo>
                  <a:cubicBezTo>
                    <a:pt x="5" y="20"/>
                    <a:pt x="5" y="21"/>
                    <a:pt x="5" y="21"/>
                  </a:cubicBezTo>
                  <a:cubicBezTo>
                    <a:pt x="4" y="19"/>
                    <a:pt x="4" y="18"/>
                    <a:pt x="4" y="16"/>
                  </a:cubicBezTo>
                  <a:cubicBezTo>
                    <a:pt x="4" y="9"/>
                    <a:pt x="9" y="4"/>
                    <a:pt x="16" y="4"/>
                  </a:cubicBezTo>
                  <a:cubicBezTo>
                    <a:pt x="20" y="4"/>
                    <a:pt x="24" y="6"/>
                    <a:pt x="26" y="9"/>
                  </a:cubicBezTo>
                  <a:cubicBezTo>
                    <a:pt x="24" y="7"/>
                    <a:pt x="21" y="6"/>
                    <a:pt x="19" y="6"/>
                  </a:cubicBezTo>
                  <a:close/>
                </a:path>
              </a:pathLst>
            </a:custGeom>
            <a:solidFill>
              <a:srgbClr val="FFC000"/>
            </a:solidFill>
            <a:ln w="9525">
              <a:noFill/>
              <a:round/>
              <a:headEnd/>
              <a:tailEnd/>
            </a:ln>
          </p:spPr>
          <p:txBody>
            <a:bodyPr vert="horz" wrap="square" lIns="91432" tIns="45717" rIns="91432" bIns="45717" numCol="1" anchor="t" anchorCtr="0" compatLnSpc="1">
              <a:prstTxWarp prst="textNoShape">
                <a:avLst/>
              </a:prstTxWarp>
            </a:bodyPr>
            <a:lstStyle/>
            <a:p>
              <a:pPr defTabSz="914314"/>
              <a:endParaRPr lang="en-US" sz="1900" dirty="0">
                <a:solidFill>
                  <a:prstClr val="black"/>
                </a:solidFill>
                <a:latin typeface="Gotham Medium"/>
              </a:endParaRPr>
            </a:p>
          </p:txBody>
        </p:sp>
      </p:grpSp>
      <p:pic>
        <p:nvPicPr>
          <p:cNvPr id="41" name="Picture 40">
            <a:extLst>
              <a:ext uri="{FF2B5EF4-FFF2-40B4-BE49-F238E27FC236}">
                <a16:creationId xmlns:a16="http://schemas.microsoft.com/office/drawing/2014/main" id="{E18C7A99-F8FE-4F0F-8525-E950E05BE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04" y="4163133"/>
            <a:ext cx="791623" cy="1101130"/>
          </a:xfrm>
          <a:prstGeom prst="rect">
            <a:avLst/>
          </a:prstGeom>
        </p:spPr>
      </p:pic>
      <p:pic>
        <p:nvPicPr>
          <p:cNvPr id="42" name="Picture 41">
            <a:extLst>
              <a:ext uri="{FF2B5EF4-FFF2-40B4-BE49-F238E27FC236}">
                <a16:creationId xmlns:a16="http://schemas.microsoft.com/office/drawing/2014/main" id="{AD71ABA5-F4C0-482D-961B-F0161DDCE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808" y="693808"/>
            <a:ext cx="792088" cy="1107732"/>
          </a:xfrm>
          <a:prstGeom prst="rect">
            <a:avLst/>
          </a:prstGeom>
        </p:spPr>
      </p:pic>
      <p:cxnSp>
        <p:nvCxnSpPr>
          <p:cNvPr id="43" name="Straight Arrow Connector 42">
            <a:extLst>
              <a:ext uri="{FF2B5EF4-FFF2-40B4-BE49-F238E27FC236}">
                <a16:creationId xmlns:a16="http://schemas.microsoft.com/office/drawing/2014/main" id="{3F637DD1-4328-43E5-BDFA-68DD0A22F468}"/>
              </a:ext>
            </a:extLst>
          </p:cNvPr>
          <p:cNvCxnSpPr/>
          <p:nvPr/>
        </p:nvCxnSpPr>
        <p:spPr>
          <a:xfrm>
            <a:off x="2043242" y="1417499"/>
            <a:ext cx="734656" cy="0"/>
          </a:xfrm>
          <a:prstGeom prst="straightConnector1">
            <a:avLst/>
          </a:prstGeom>
          <a:ln>
            <a:prstDash val="sysDash"/>
            <a:headEnd type="triangle"/>
            <a:tailEnd type="triangle"/>
          </a:ln>
          <a:effectLst/>
        </p:spPr>
        <p:style>
          <a:lnRef idx="2">
            <a:schemeClr val="accent2"/>
          </a:lnRef>
          <a:fillRef idx="0">
            <a:schemeClr val="accent2"/>
          </a:fillRef>
          <a:effectRef idx="1">
            <a:schemeClr val="accent2"/>
          </a:effectRef>
          <a:fontRef idx="minor">
            <a:schemeClr val="tx1"/>
          </a:fontRef>
        </p:style>
      </p:cxnSp>
      <p:sp>
        <p:nvSpPr>
          <p:cNvPr id="44" name="Rectangle 43">
            <a:extLst>
              <a:ext uri="{FF2B5EF4-FFF2-40B4-BE49-F238E27FC236}">
                <a16:creationId xmlns:a16="http://schemas.microsoft.com/office/drawing/2014/main" id="{2686C91E-0071-47C7-BB52-1246A869F22B}"/>
              </a:ext>
            </a:extLst>
          </p:cNvPr>
          <p:cNvSpPr/>
          <p:nvPr/>
        </p:nvSpPr>
        <p:spPr>
          <a:xfrm>
            <a:off x="1930481" y="617522"/>
            <a:ext cx="944489" cy="2308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900" b="1" i="0" u="none" strike="noStrike" kern="0" cap="none" spc="0" normalizeH="0" baseline="0" noProof="0" dirty="0">
                <a:ln>
                  <a:noFill/>
                </a:ln>
                <a:solidFill>
                  <a:srgbClr val="3F3F3F"/>
                </a:solidFill>
                <a:effectLst/>
                <a:uLnTx/>
                <a:uFillTx/>
                <a:latin typeface="Gotham Medium"/>
              </a:rPr>
              <a:t>SALES MEETING</a:t>
            </a:r>
            <a:endParaRPr kumimoji="0" lang="en-US" sz="2400" b="0" i="0" u="none" strike="noStrike" kern="0" cap="none" spc="0" normalizeH="0" baseline="0" noProof="0" dirty="0">
              <a:ln>
                <a:noFill/>
              </a:ln>
              <a:solidFill>
                <a:sysClr val="windowText" lastClr="000000"/>
              </a:solidFill>
              <a:effectLst/>
              <a:uLnTx/>
              <a:uFillTx/>
            </a:endParaRPr>
          </a:p>
        </p:txBody>
      </p:sp>
      <p:sp>
        <p:nvSpPr>
          <p:cNvPr id="45" name="Rounded Rectangular Callout 80">
            <a:extLst>
              <a:ext uri="{FF2B5EF4-FFF2-40B4-BE49-F238E27FC236}">
                <a16:creationId xmlns:a16="http://schemas.microsoft.com/office/drawing/2014/main" id="{DAAC9B20-BFD1-4DDC-9BB4-D5F680590095}"/>
              </a:ext>
            </a:extLst>
          </p:cNvPr>
          <p:cNvSpPr/>
          <p:nvPr/>
        </p:nvSpPr>
        <p:spPr>
          <a:xfrm>
            <a:off x="1090027" y="3340784"/>
            <a:ext cx="1240240" cy="815219"/>
          </a:xfrm>
          <a:prstGeom prst="wedgeRoundRectCallout">
            <a:avLst>
              <a:gd name="adj1" fmla="val -24280"/>
              <a:gd name="adj2" fmla="val 70721"/>
              <a:gd name="adj3" fmla="val 16667"/>
            </a:avLst>
          </a:prstGeom>
          <a:ln>
            <a:solidFill>
              <a:srgbClr val="7094A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u="none" strike="noStrike" kern="0" cap="none" spc="0" normalizeH="0" baseline="0" noProof="0" dirty="0">
                <a:ln>
                  <a:noFill/>
                </a:ln>
                <a:solidFill>
                  <a:schemeClr val="tx1"/>
                </a:solidFill>
                <a:effectLst/>
                <a:uLnTx/>
                <a:uFillTx/>
              </a:rPr>
              <a:t>How did it go in the sales meeting?</a:t>
            </a:r>
          </a:p>
        </p:txBody>
      </p:sp>
      <p:sp>
        <p:nvSpPr>
          <p:cNvPr id="46" name="Rectangle 45">
            <a:extLst>
              <a:ext uri="{FF2B5EF4-FFF2-40B4-BE49-F238E27FC236}">
                <a16:creationId xmlns:a16="http://schemas.microsoft.com/office/drawing/2014/main" id="{8D281F55-0E4B-4E69-AE93-4705922E0040}"/>
              </a:ext>
            </a:extLst>
          </p:cNvPr>
          <p:cNvSpPr/>
          <p:nvPr/>
        </p:nvSpPr>
        <p:spPr>
          <a:xfrm>
            <a:off x="602187" y="5224860"/>
            <a:ext cx="1032655" cy="2308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b-NO" sz="900" b="1" kern="0" dirty="0">
                <a:solidFill>
                  <a:srgbClr val="3F3F3F"/>
                </a:solidFill>
                <a:latin typeface="Gotham Medium"/>
              </a:rPr>
              <a:t>SALES MANAGER </a:t>
            </a:r>
            <a:endParaRPr kumimoji="0" lang="en-US" sz="2400" b="0" i="0" u="none" strike="noStrike" kern="0" cap="none" spc="0" normalizeH="0" baseline="0" noProof="0" dirty="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8F9FC2CD-814A-4F5E-95A2-185F0C5880E0}"/>
              </a:ext>
            </a:extLst>
          </p:cNvPr>
          <p:cNvSpPr/>
          <p:nvPr/>
        </p:nvSpPr>
        <p:spPr>
          <a:xfrm>
            <a:off x="1242676" y="1718652"/>
            <a:ext cx="676788" cy="2308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b-NO" sz="900" b="1" kern="0" dirty="0">
                <a:solidFill>
                  <a:srgbClr val="3F3F3F"/>
                </a:solidFill>
                <a:latin typeface="Gotham Medium"/>
              </a:rPr>
              <a:t>SALES REP</a:t>
            </a:r>
            <a:endParaRPr kumimoji="0" lang="en-US" sz="2400" b="0" i="0" u="none" strike="noStrike" kern="0" cap="none" spc="0" normalizeH="0" baseline="0" noProof="0" dirty="0">
              <a:ln>
                <a:noFill/>
              </a:ln>
              <a:solidFill>
                <a:sysClr val="windowText" lastClr="000000"/>
              </a:solidFill>
              <a:effectLst/>
              <a:uLnTx/>
              <a:uFillTx/>
            </a:endParaRPr>
          </a:p>
        </p:txBody>
      </p:sp>
      <p:sp>
        <p:nvSpPr>
          <p:cNvPr id="48" name="Rectangle 47">
            <a:extLst>
              <a:ext uri="{FF2B5EF4-FFF2-40B4-BE49-F238E27FC236}">
                <a16:creationId xmlns:a16="http://schemas.microsoft.com/office/drawing/2014/main" id="{D8A12CC4-95A1-466D-B6A3-9D711D0ABADA}"/>
              </a:ext>
            </a:extLst>
          </p:cNvPr>
          <p:cNvSpPr/>
          <p:nvPr/>
        </p:nvSpPr>
        <p:spPr>
          <a:xfrm>
            <a:off x="2270620" y="5210815"/>
            <a:ext cx="676788" cy="2308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b-NO" sz="900" b="1" kern="0" dirty="0">
                <a:solidFill>
                  <a:srgbClr val="3F3F3F"/>
                </a:solidFill>
                <a:latin typeface="Gotham Medium"/>
              </a:rPr>
              <a:t>SALES REP</a:t>
            </a:r>
            <a:endParaRPr kumimoji="0" lang="en-US" sz="2400" b="0" i="0" u="none" strike="noStrike" kern="0" cap="none" spc="0" normalizeH="0" baseline="0" noProof="0" dirty="0">
              <a:ln>
                <a:noFill/>
              </a:ln>
              <a:solidFill>
                <a:sysClr val="windowText" lastClr="000000"/>
              </a:solidFill>
              <a:effectLst/>
              <a:uLnTx/>
              <a:uFillTx/>
            </a:endParaRPr>
          </a:p>
        </p:txBody>
      </p:sp>
      <p:sp>
        <p:nvSpPr>
          <p:cNvPr id="50" name="Rounded Rectangular Callout 80">
            <a:extLst>
              <a:ext uri="{FF2B5EF4-FFF2-40B4-BE49-F238E27FC236}">
                <a16:creationId xmlns:a16="http://schemas.microsoft.com/office/drawing/2014/main" id="{65B0FE6D-E89A-4345-A33D-ECEBDADC596B}"/>
              </a:ext>
            </a:extLst>
          </p:cNvPr>
          <p:cNvSpPr/>
          <p:nvPr/>
        </p:nvSpPr>
        <p:spPr>
          <a:xfrm>
            <a:off x="2827703" y="3346914"/>
            <a:ext cx="1456265" cy="816219"/>
          </a:xfrm>
          <a:prstGeom prst="wedgeRoundRectCallout">
            <a:avLst>
              <a:gd name="adj1" fmla="val -39063"/>
              <a:gd name="adj2" fmla="val 77939"/>
              <a:gd name="adj3" fmla="val 16667"/>
            </a:avLst>
          </a:prstGeom>
          <a:ln>
            <a:solidFill>
              <a:srgbClr val="66C994"/>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400">
              <a:defRPr/>
            </a:pPr>
            <a:r>
              <a:rPr lang="en-US" sz="1000" b="1" kern="0" dirty="0">
                <a:solidFill>
                  <a:schemeClr val="tx1"/>
                </a:solidFill>
              </a:rPr>
              <a:t>Fantastic! Everyone was really positive. The see a clear need for our solution</a:t>
            </a:r>
          </a:p>
        </p:txBody>
      </p:sp>
      <p:grpSp>
        <p:nvGrpSpPr>
          <p:cNvPr id="3" name="Group 2">
            <a:extLst>
              <a:ext uri="{FF2B5EF4-FFF2-40B4-BE49-F238E27FC236}">
                <a16:creationId xmlns:a16="http://schemas.microsoft.com/office/drawing/2014/main" id="{3F4F5EA7-742F-41B8-A89D-FE4233538886}"/>
              </a:ext>
            </a:extLst>
          </p:cNvPr>
          <p:cNvGrpSpPr/>
          <p:nvPr/>
        </p:nvGrpSpPr>
        <p:grpSpPr>
          <a:xfrm>
            <a:off x="6282479" y="4318227"/>
            <a:ext cx="399323" cy="618002"/>
            <a:chOff x="6692957" y="2341835"/>
            <a:chExt cx="1315182" cy="2573827"/>
          </a:xfrm>
        </p:grpSpPr>
        <p:grpSp>
          <p:nvGrpSpPr>
            <p:cNvPr id="53" name="Group 52">
              <a:extLst>
                <a:ext uri="{FF2B5EF4-FFF2-40B4-BE49-F238E27FC236}">
                  <a16:creationId xmlns:a16="http://schemas.microsoft.com/office/drawing/2014/main" id="{9C34DA6F-9C72-4412-B228-7349B9B8C0B3}"/>
                </a:ext>
              </a:extLst>
            </p:cNvPr>
            <p:cNvGrpSpPr/>
            <p:nvPr/>
          </p:nvGrpSpPr>
          <p:grpSpPr>
            <a:xfrm>
              <a:off x="6692957" y="2341835"/>
              <a:ext cx="1315182" cy="2573827"/>
              <a:chOff x="6220613" y="2116172"/>
              <a:chExt cx="1501154" cy="3039873"/>
            </a:xfrm>
          </p:grpSpPr>
          <p:pic>
            <p:nvPicPr>
              <p:cNvPr id="55" name="Picture 4" descr="Gain Insights for Products &amp; Services">
                <a:extLst>
                  <a:ext uri="{FF2B5EF4-FFF2-40B4-BE49-F238E27FC236}">
                    <a16:creationId xmlns:a16="http://schemas.microsoft.com/office/drawing/2014/main" id="{F5EF5320-FCE7-480F-AB87-4B93C69696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0613" y="2116172"/>
                <a:ext cx="1501154" cy="3039873"/>
              </a:xfrm>
              <a:prstGeom prst="rect">
                <a:avLst/>
              </a:prstGeom>
              <a:noFill/>
              <a:extLst>
                <a:ext uri="{909E8E84-426E-40DD-AFC4-6F175D3DCCD1}">
                  <a14:hiddenFill xmlns:a14="http://schemas.microsoft.com/office/drawing/2010/main">
                    <a:solidFill>
                      <a:srgbClr val="FFFFFF"/>
                    </a:solidFill>
                  </a14:hiddenFill>
                </a:ext>
              </a:extLst>
            </p:spPr>
          </p:pic>
          <p:pic>
            <p:nvPicPr>
              <p:cNvPr id="56" name="E67D3DEE-0C8B-40E9-A92E-8CBA0EB67742" descr="image1.png">
                <a:extLst>
                  <a:ext uri="{FF2B5EF4-FFF2-40B4-BE49-F238E27FC236}">
                    <a16:creationId xmlns:a16="http://schemas.microsoft.com/office/drawing/2014/main" id="{488ABE7C-561F-4E6B-A9A1-934A298777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2097" y="2580367"/>
                <a:ext cx="1218186" cy="216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12D46AC0-BC05-4577-A0DD-1CD0CFA4ACF4" descr="image1.png">
              <a:extLst>
                <a:ext uri="{FF2B5EF4-FFF2-40B4-BE49-F238E27FC236}">
                  <a16:creationId xmlns:a16="http://schemas.microsoft.com/office/drawing/2014/main" id="{C8A1DC3F-696B-42B8-B5CF-5993E6EF6D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6914" y="2675476"/>
              <a:ext cx="1063236" cy="189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8" name="Picture 57">
            <a:extLst>
              <a:ext uri="{FF2B5EF4-FFF2-40B4-BE49-F238E27FC236}">
                <a16:creationId xmlns:a16="http://schemas.microsoft.com/office/drawing/2014/main" id="{37CF75E8-65D0-4526-AD10-CF07774BEE1F}"/>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970429" y="4220270"/>
            <a:ext cx="872503" cy="1116230"/>
          </a:xfrm>
          <a:prstGeom prst="rect">
            <a:avLst/>
          </a:prstGeom>
        </p:spPr>
      </p:pic>
      <p:pic>
        <p:nvPicPr>
          <p:cNvPr id="59" name="Picture 58">
            <a:extLst>
              <a:ext uri="{FF2B5EF4-FFF2-40B4-BE49-F238E27FC236}">
                <a16:creationId xmlns:a16="http://schemas.microsoft.com/office/drawing/2014/main" id="{E79AFC77-C3B4-4AEB-90FD-DB8FEF822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708" y="4235370"/>
            <a:ext cx="791623" cy="1101130"/>
          </a:xfrm>
          <a:prstGeom prst="rect">
            <a:avLst/>
          </a:prstGeom>
        </p:spPr>
      </p:pic>
      <p:sp>
        <p:nvSpPr>
          <p:cNvPr id="60" name="Rounded Rectangular Callout 80">
            <a:extLst>
              <a:ext uri="{FF2B5EF4-FFF2-40B4-BE49-F238E27FC236}">
                <a16:creationId xmlns:a16="http://schemas.microsoft.com/office/drawing/2014/main" id="{F031274E-014F-44B4-B6CB-3E1200A22F6D}"/>
              </a:ext>
            </a:extLst>
          </p:cNvPr>
          <p:cNvSpPr/>
          <p:nvPr/>
        </p:nvSpPr>
        <p:spPr>
          <a:xfrm>
            <a:off x="5148064" y="3258385"/>
            <a:ext cx="1996207" cy="904748"/>
          </a:xfrm>
          <a:prstGeom prst="wedgeRoundRectCallout">
            <a:avLst>
              <a:gd name="adj1" fmla="val -6816"/>
              <a:gd name="adj2" fmla="val 65145"/>
              <a:gd name="adj3" fmla="val 16667"/>
            </a:avLst>
          </a:prstGeom>
          <a:ln>
            <a:solidFill>
              <a:srgbClr val="7094A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a:ln>
                  <a:noFill/>
                </a:ln>
                <a:solidFill>
                  <a:schemeClr val="tx1"/>
                </a:solidFill>
                <a:effectLst/>
                <a:uLnTx/>
                <a:uFillTx/>
              </a:rPr>
              <a:t>That is not what the customer is saying. Look at the feedback in Salesforce. They don’t see the link between what we offer and their industry</a:t>
            </a:r>
          </a:p>
        </p:txBody>
      </p:sp>
      <p:sp>
        <p:nvSpPr>
          <p:cNvPr id="61" name="Rectangle 60">
            <a:extLst>
              <a:ext uri="{FF2B5EF4-FFF2-40B4-BE49-F238E27FC236}">
                <a16:creationId xmlns:a16="http://schemas.microsoft.com/office/drawing/2014/main" id="{429C0F68-C8EC-41F2-BF38-FE22845DA525}"/>
              </a:ext>
            </a:extLst>
          </p:cNvPr>
          <p:cNvSpPr/>
          <p:nvPr/>
        </p:nvSpPr>
        <p:spPr>
          <a:xfrm>
            <a:off x="5427712" y="5301195"/>
            <a:ext cx="1032655" cy="2308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b-NO" sz="900" b="1" kern="0" dirty="0">
                <a:solidFill>
                  <a:srgbClr val="3F3F3F"/>
                </a:solidFill>
                <a:latin typeface="Gotham Medium"/>
              </a:rPr>
              <a:t>SALES MANAGER </a:t>
            </a:r>
            <a:endParaRPr kumimoji="0" lang="en-US" sz="2400" b="0" i="0" u="none" strike="noStrike" kern="0" cap="none" spc="0" normalizeH="0" baseline="0" noProof="0" dirty="0">
              <a:ln>
                <a:noFill/>
              </a:ln>
              <a:solidFill>
                <a:sysClr val="windowText" lastClr="000000"/>
              </a:solidFill>
              <a:effectLst/>
              <a:uLnTx/>
              <a:uFillTx/>
            </a:endParaRPr>
          </a:p>
        </p:txBody>
      </p:sp>
      <p:sp>
        <p:nvSpPr>
          <p:cNvPr id="62" name="Rectangle 61">
            <a:extLst>
              <a:ext uri="{FF2B5EF4-FFF2-40B4-BE49-F238E27FC236}">
                <a16:creationId xmlns:a16="http://schemas.microsoft.com/office/drawing/2014/main" id="{6A0B2D26-29F4-4059-8B83-4F513A4D6272}"/>
              </a:ext>
            </a:extLst>
          </p:cNvPr>
          <p:cNvSpPr/>
          <p:nvPr/>
        </p:nvSpPr>
        <p:spPr>
          <a:xfrm>
            <a:off x="7084624" y="5309724"/>
            <a:ext cx="676788" cy="2308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b-NO" sz="900" b="1" kern="0" dirty="0">
                <a:solidFill>
                  <a:srgbClr val="3F3F3F"/>
                </a:solidFill>
                <a:latin typeface="Gotham Medium"/>
              </a:rPr>
              <a:t>SALES REP</a:t>
            </a:r>
            <a:endParaRPr kumimoji="0" lang="en-US" sz="2400" b="0" i="0" u="none" strike="noStrike" kern="0" cap="none" spc="0" normalizeH="0" baseline="0" noProof="0" dirty="0">
              <a:ln>
                <a:noFill/>
              </a:ln>
              <a:solidFill>
                <a:sysClr val="windowText" lastClr="000000"/>
              </a:solidFill>
              <a:effectLst/>
              <a:uLnTx/>
              <a:uFillTx/>
            </a:endParaRPr>
          </a:p>
        </p:txBody>
      </p:sp>
      <p:sp>
        <p:nvSpPr>
          <p:cNvPr id="63" name="Rounded Rectangular Callout 80">
            <a:extLst>
              <a:ext uri="{FF2B5EF4-FFF2-40B4-BE49-F238E27FC236}">
                <a16:creationId xmlns:a16="http://schemas.microsoft.com/office/drawing/2014/main" id="{EA4A92B8-B984-4028-BF1F-55E52ECECCAD}"/>
              </a:ext>
            </a:extLst>
          </p:cNvPr>
          <p:cNvSpPr/>
          <p:nvPr/>
        </p:nvSpPr>
        <p:spPr>
          <a:xfrm>
            <a:off x="7559080" y="3258385"/>
            <a:ext cx="1471430" cy="846611"/>
          </a:xfrm>
          <a:prstGeom prst="wedgeRoundRectCallout">
            <a:avLst>
              <a:gd name="adj1" fmla="val -46652"/>
              <a:gd name="adj2" fmla="val 85419"/>
              <a:gd name="adj3" fmla="val 16667"/>
            </a:avLst>
          </a:prstGeom>
          <a:ln>
            <a:solidFill>
              <a:srgbClr val="66C994"/>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400">
              <a:defRPr/>
            </a:pPr>
            <a:r>
              <a:rPr lang="en-US" sz="900" b="1" kern="0" dirty="0">
                <a:solidFill>
                  <a:schemeClr val="tx1"/>
                </a:solidFill>
              </a:rPr>
              <a:t>Aha! I misread them in the meeting…I will get on the phone with them and correct this </a:t>
            </a:r>
          </a:p>
        </p:txBody>
      </p:sp>
      <p:grpSp>
        <p:nvGrpSpPr>
          <p:cNvPr id="64" name="Group 63">
            <a:extLst>
              <a:ext uri="{FF2B5EF4-FFF2-40B4-BE49-F238E27FC236}">
                <a16:creationId xmlns:a16="http://schemas.microsoft.com/office/drawing/2014/main" id="{BFF0AB12-F1B0-4B2D-AEE4-A8A166B8A0E5}"/>
              </a:ext>
            </a:extLst>
          </p:cNvPr>
          <p:cNvGrpSpPr/>
          <p:nvPr/>
        </p:nvGrpSpPr>
        <p:grpSpPr>
          <a:xfrm>
            <a:off x="7841610" y="4338863"/>
            <a:ext cx="399323" cy="618002"/>
            <a:chOff x="6692957" y="2341835"/>
            <a:chExt cx="1315182" cy="2573827"/>
          </a:xfrm>
        </p:grpSpPr>
        <p:grpSp>
          <p:nvGrpSpPr>
            <p:cNvPr id="68" name="Group 67">
              <a:extLst>
                <a:ext uri="{FF2B5EF4-FFF2-40B4-BE49-F238E27FC236}">
                  <a16:creationId xmlns:a16="http://schemas.microsoft.com/office/drawing/2014/main" id="{7BC384FA-32AD-4C04-84D6-C061ECA35EC3}"/>
                </a:ext>
              </a:extLst>
            </p:cNvPr>
            <p:cNvGrpSpPr/>
            <p:nvPr/>
          </p:nvGrpSpPr>
          <p:grpSpPr>
            <a:xfrm>
              <a:off x="6692957" y="2341835"/>
              <a:ext cx="1315182" cy="2573827"/>
              <a:chOff x="6220613" y="2116172"/>
              <a:chExt cx="1501154" cy="3039873"/>
            </a:xfrm>
          </p:grpSpPr>
          <p:pic>
            <p:nvPicPr>
              <p:cNvPr id="71" name="Picture 4" descr="Gain Insights for Products &amp; Services">
                <a:extLst>
                  <a:ext uri="{FF2B5EF4-FFF2-40B4-BE49-F238E27FC236}">
                    <a16:creationId xmlns:a16="http://schemas.microsoft.com/office/drawing/2014/main" id="{322F529B-6D54-41AC-ACD3-D33A75EA95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0613" y="2116172"/>
                <a:ext cx="1501154" cy="3039873"/>
              </a:xfrm>
              <a:prstGeom prst="rect">
                <a:avLst/>
              </a:prstGeom>
              <a:noFill/>
              <a:extLst>
                <a:ext uri="{909E8E84-426E-40DD-AFC4-6F175D3DCCD1}">
                  <a14:hiddenFill xmlns:a14="http://schemas.microsoft.com/office/drawing/2010/main">
                    <a:solidFill>
                      <a:srgbClr val="FFFFFF"/>
                    </a:solidFill>
                  </a14:hiddenFill>
                </a:ext>
              </a:extLst>
            </p:spPr>
          </p:pic>
          <p:pic>
            <p:nvPicPr>
              <p:cNvPr id="72" name="E67D3DEE-0C8B-40E9-A92E-8CBA0EB67742" descr="image1.png">
                <a:extLst>
                  <a:ext uri="{FF2B5EF4-FFF2-40B4-BE49-F238E27FC236}">
                    <a16:creationId xmlns:a16="http://schemas.microsoft.com/office/drawing/2014/main" id="{630707F2-9DA4-43FD-9A87-B0AE3C7407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2097" y="2580367"/>
                <a:ext cx="1218186" cy="216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9" name="12D46AC0-BC05-4577-A0DD-1CD0CFA4ACF4" descr="image1.png">
              <a:extLst>
                <a:ext uri="{FF2B5EF4-FFF2-40B4-BE49-F238E27FC236}">
                  <a16:creationId xmlns:a16="http://schemas.microsoft.com/office/drawing/2014/main" id="{5546E9BA-4875-4E44-8F93-A58EE4D9D3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6914" y="2675476"/>
              <a:ext cx="1063236" cy="189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a:extLst>
              <a:ext uri="{FF2B5EF4-FFF2-40B4-BE49-F238E27FC236}">
                <a16:creationId xmlns:a16="http://schemas.microsoft.com/office/drawing/2014/main" id="{3D5430AA-5214-4A6A-A719-EF69FFA54D70}"/>
              </a:ext>
            </a:extLst>
          </p:cNvPr>
          <p:cNvGrpSpPr/>
          <p:nvPr/>
        </p:nvGrpSpPr>
        <p:grpSpPr>
          <a:xfrm rot="5400000">
            <a:off x="1955638" y="2250168"/>
            <a:ext cx="572326" cy="337539"/>
            <a:chOff x="1455441" y="2449557"/>
            <a:chExt cx="572326" cy="337539"/>
          </a:xfrm>
        </p:grpSpPr>
        <p:sp>
          <p:nvSpPr>
            <p:cNvPr id="13" name="Arrow: Chevron 12">
              <a:extLst>
                <a:ext uri="{FF2B5EF4-FFF2-40B4-BE49-F238E27FC236}">
                  <a16:creationId xmlns:a16="http://schemas.microsoft.com/office/drawing/2014/main" id="{FC605D1B-4E4E-413E-9DAF-A1A60461586A}"/>
                </a:ext>
              </a:extLst>
            </p:cNvPr>
            <p:cNvSpPr/>
            <p:nvPr/>
          </p:nvSpPr>
          <p:spPr>
            <a:xfrm>
              <a:off x="1455441" y="2449557"/>
              <a:ext cx="308247" cy="335935"/>
            </a:xfrm>
            <a:prstGeom prst="chevron">
              <a:avLst/>
            </a:prstGeom>
            <a:solidFill>
              <a:srgbClr val="7094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3" name="Arrow: Chevron 72">
              <a:extLst>
                <a:ext uri="{FF2B5EF4-FFF2-40B4-BE49-F238E27FC236}">
                  <a16:creationId xmlns:a16="http://schemas.microsoft.com/office/drawing/2014/main" id="{78F94808-771A-4FC5-847D-19856C36B281}"/>
                </a:ext>
              </a:extLst>
            </p:cNvPr>
            <p:cNvSpPr/>
            <p:nvPr/>
          </p:nvSpPr>
          <p:spPr>
            <a:xfrm>
              <a:off x="1719520" y="2451161"/>
              <a:ext cx="308247" cy="335935"/>
            </a:xfrm>
            <a:prstGeom prst="chevron">
              <a:avLst/>
            </a:prstGeom>
            <a:solidFill>
              <a:srgbClr val="7094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75" name="Group 74">
            <a:extLst>
              <a:ext uri="{FF2B5EF4-FFF2-40B4-BE49-F238E27FC236}">
                <a16:creationId xmlns:a16="http://schemas.microsoft.com/office/drawing/2014/main" id="{5CF454C9-8FCD-44E6-8E5F-EC8B376713DB}"/>
              </a:ext>
            </a:extLst>
          </p:cNvPr>
          <p:cNvGrpSpPr/>
          <p:nvPr/>
        </p:nvGrpSpPr>
        <p:grpSpPr>
          <a:xfrm>
            <a:off x="4077317" y="4591219"/>
            <a:ext cx="572326" cy="337539"/>
            <a:chOff x="1455441" y="2449557"/>
            <a:chExt cx="572326" cy="337539"/>
          </a:xfrm>
        </p:grpSpPr>
        <p:sp>
          <p:nvSpPr>
            <p:cNvPr id="76" name="Arrow: Chevron 75">
              <a:extLst>
                <a:ext uri="{FF2B5EF4-FFF2-40B4-BE49-F238E27FC236}">
                  <a16:creationId xmlns:a16="http://schemas.microsoft.com/office/drawing/2014/main" id="{6095F3C7-43DC-4D5D-9327-5F7D4AF40F98}"/>
                </a:ext>
              </a:extLst>
            </p:cNvPr>
            <p:cNvSpPr/>
            <p:nvPr/>
          </p:nvSpPr>
          <p:spPr>
            <a:xfrm>
              <a:off x="1455441" y="2449557"/>
              <a:ext cx="308247" cy="335935"/>
            </a:xfrm>
            <a:prstGeom prst="chevron">
              <a:avLst/>
            </a:prstGeom>
            <a:solidFill>
              <a:srgbClr val="7094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7" name="Arrow: Chevron 76">
              <a:extLst>
                <a:ext uri="{FF2B5EF4-FFF2-40B4-BE49-F238E27FC236}">
                  <a16:creationId xmlns:a16="http://schemas.microsoft.com/office/drawing/2014/main" id="{73AF73E3-0A57-4472-ABCC-B005279B7886}"/>
                </a:ext>
              </a:extLst>
            </p:cNvPr>
            <p:cNvSpPr/>
            <p:nvPr/>
          </p:nvSpPr>
          <p:spPr>
            <a:xfrm>
              <a:off x="1719520" y="2451161"/>
              <a:ext cx="308247" cy="335935"/>
            </a:xfrm>
            <a:prstGeom prst="chevron">
              <a:avLst/>
            </a:prstGeom>
            <a:solidFill>
              <a:srgbClr val="7094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78" name="Group 77">
            <a:extLst>
              <a:ext uri="{FF2B5EF4-FFF2-40B4-BE49-F238E27FC236}">
                <a16:creationId xmlns:a16="http://schemas.microsoft.com/office/drawing/2014/main" id="{258992DD-9633-44A6-BB6A-4574BC7BF286}"/>
              </a:ext>
            </a:extLst>
          </p:cNvPr>
          <p:cNvGrpSpPr/>
          <p:nvPr/>
        </p:nvGrpSpPr>
        <p:grpSpPr>
          <a:xfrm rot="16200000">
            <a:off x="6873063" y="2250168"/>
            <a:ext cx="572326" cy="337539"/>
            <a:chOff x="1455441" y="2449557"/>
            <a:chExt cx="572326" cy="337539"/>
          </a:xfrm>
        </p:grpSpPr>
        <p:sp>
          <p:nvSpPr>
            <p:cNvPr id="79" name="Arrow: Chevron 78">
              <a:extLst>
                <a:ext uri="{FF2B5EF4-FFF2-40B4-BE49-F238E27FC236}">
                  <a16:creationId xmlns:a16="http://schemas.microsoft.com/office/drawing/2014/main" id="{EEF25DB1-9A7D-4214-8EE2-3E7EE5B2571C}"/>
                </a:ext>
              </a:extLst>
            </p:cNvPr>
            <p:cNvSpPr/>
            <p:nvPr/>
          </p:nvSpPr>
          <p:spPr>
            <a:xfrm>
              <a:off x="1455441" y="2449557"/>
              <a:ext cx="308247" cy="335935"/>
            </a:xfrm>
            <a:prstGeom prst="chevron">
              <a:avLst/>
            </a:prstGeom>
            <a:solidFill>
              <a:srgbClr val="7094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0" name="Arrow: Chevron 79">
              <a:extLst>
                <a:ext uri="{FF2B5EF4-FFF2-40B4-BE49-F238E27FC236}">
                  <a16:creationId xmlns:a16="http://schemas.microsoft.com/office/drawing/2014/main" id="{BDB3F609-8F16-47A5-AB25-699519339999}"/>
                </a:ext>
              </a:extLst>
            </p:cNvPr>
            <p:cNvSpPr/>
            <p:nvPr/>
          </p:nvSpPr>
          <p:spPr>
            <a:xfrm>
              <a:off x="1719520" y="2451161"/>
              <a:ext cx="308247" cy="335935"/>
            </a:xfrm>
            <a:prstGeom prst="chevron">
              <a:avLst/>
            </a:prstGeom>
            <a:solidFill>
              <a:srgbClr val="7094A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94" name="Oval 93">
            <a:extLst>
              <a:ext uri="{FF2B5EF4-FFF2-40B4-BE49-F238E27FC236}">
                <a16:creationId xmlns:a16="http://schemas.microsoft.com/office/drawing/2014/main" id="{A3EB0627-DA12-46F1-B280-0BF89E6C936A}"/>
              </a:ext>
            </a:extLst>
          </p:cNvPr>
          <p:cNvSpPr/>
          <p:nvPr/>
        </p:nvSpPr>
        <p:spPr>
          <a:xfrm>
            <a:off x="7731000" y="761579"/>
            <a:ext cx="1299510" cy="1187905"/>
          </a:xfrm>
          <a:prstGeom prst="ellipse">
            <a:avLst/>
          </a:prstGeom>
          <a:solidFill>
            <a:schemeClr val="bg1"/>
          </a:solidFill>
          <a:ln w="28575">
            <a:solidFill>
              <a:srgbClr val="84C1B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D7E17C1-5A12-44E7-A7CD-8F6AD4ED208E}"/>
              </a:ext>
            </a:extLst>
          </p:cNvPr>
          <p:cNvSpPr txBox="1"/>
          <p:nvPr/>
        </p:nvSpPr>
        <p:spPr>
          <a:xfrm>
            <a:off x="7776058" y="1168569"/>
            <a:ext cx="1254452" cy="577081"/>
          </a:xfrm>
          <a:prstGeom prst="rect">
            <a:avLst/>
          </a:prstGeom>
          <a:noFill/>
        </p:spPr>
        <p:txBody>
          <a:bodyPr wrap="square" rtlCol="0">
            <a:spAutoFit/>
          </a:bodyPr>
          <a:lstStyle/>
          <a:p>
            <a:pPr algn="ctr"/>
            <a:r>
              <a:rPr lang="nb-NO" sz="1050" b="1" dirty="0"/>
              <a:t>Self reflections and own development</a:t>
            </a:r>
            <a:endParaRPr lang="en-US" sz="1050" b="1" dirty="0"/>
          </a:p>
        </p:txBody>
      </p:sp>
      <p:sp>
        <p:nvSpPr>
          <p:cNvPr id="105" name="Oval 104">
            <a:extLst>
              <a:ext uri="{FF2B5EF4-FFF2-40B4-BE49-F238E27FC236}">
                <a16:creationId xmlns:a16="http://schemas.microsoft.com/office/drawing/2014/main" id="{A3C8AA3D-5972-405C-9520-DECF05E29D49}"/>
              </a:ext>
            </a:extLst>
          </p:cNvPr>
          <p:cNvSpPr/>
          <p:nvPr/>
        </p:nvSpPr>
        <p:spPr>
          <a:xfrm>
            <a:off x="6328331" y="133569"/>
            <a:ext cx="1299510" cy="1187905"/>
          </a:xfrm>
          <a:prstGeom prst="ellipse">
            <a:avLst/>
          </a:prstGeom>
          <a:solidFill>
            <a:schemeClr val="bg1"/>
          </a:solidFill>
          <a:ln w="28575">
            <a:solidFill>
              <a:srgbClr val="84C1B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C1F9A3DF-9025-41FC-9D96-1E091EBD2D99}"/>
              </a:ext>
            </a:extLst>
          </p:cNvPr>
          <p:cNvSpPr/>
          <p:nvPr/>
        </p:nvSpPr>
        <p:spPr>
          <a:xfrm>
            <a:off x="5017515" y="761579"/>
            <a:ext cx="1299510" cy="1187905"/>
          </a:xfrm>
          <a:prstGeom prst="ellipse">
            <a:avLst/>
          </a:prstGeom>
          <a:solidFill>
            <a:schemeClr val="bg1"/>
          </a:solidFill>
          <a:ln w="28575">
            <a:solidFill>
              <a:srgbClr val="84C1B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TextBox 107">
            <a:extLst>
              <a:ext uri="{FF2B5EF4-FFF2-40B4-BE49-F238E27FC236}">
                <a16:creationId xmlns:a16="http://schemas.microsoft.com/office/drawing/2014/main" id="{6121790A-DDFB-4BB6-A46E-C65730169D68}"/>
              </a:ext>
            </a:extLst>
          </p:cNvPr>
          <p:cNvSpPr txBox="1"/>
          <p:nvPr/>
        </p:nvSpPr>
        <p:spPr>
          <a:xfrm>
            <a:off x="6363230" y="553168"/>
            <a:ext cx="1254452" cy="577081"/>
          </a:xfrm>
          <a:prstGeom prst="rect">
            <a:avLst/>
          </a:prstGeom>
          <a:noFill/>
        </p:spPr>
        <p:txBody>
          <a:bodyPr wrap="square" rtlCol="0">
            <a:spAutoFit/>
          </a:bodyPr>
          <a:lstStyle/>
          <a:p>
            <a:pPr algn="ctr"/>
            <a:r>
              <a:rPr lang="nb-NO" sz="1050" b="1" dirty="0"/>
              <a:t>Increased ability to understand prospects</a:t>
            </a:r>
            <a:endParaRPr lang="en-US" sz="1050" b="1" dirty="0"/>
          </a:p>
        </p:txBody>
      </p:sp>
      <p:sp>
        <p:nvSpPr>
          <p:cNvPr id="109" name="TextBox 108">
            <a:extLst>
              <a:ext uri="{FF2B5EF4-FFF2-40B4-BE49-F238E27FC236}">
                <a16:creationId xmlns:a16="http://schemas.microsoft.com/office/drawing/2014/main" id="{C378EF75-7EAB-48CF-A8A2-400D67E01A75}"/>
              </a:ext>
            </a:extLst>
          </p:cNvPr>
          <p:cNvSpPr txBox="1"/>
          <p:nvPr/>
        </p:nvSpPr>
        <p:spPr>
          <a:xfrm>
            <a:off x="5056694" y="1106512"/>
            <a:ext cx="1254452" cy="738664"/>
          </a:xfrm>
          <a:prstGeom prst="rect">
            <a:avLst/>
          </a:prstGeom>
          <a:noFill/>
        </p:spPr>
        <p:txBody>
          <a:bodyPr wrap="square" rtlCol="0">
            <a:spAutoFit/>
          </a:bodyPr>
          <a:lstStyle/>
          <a:p>
            <a:pPr algn="ctr"/>
            <a:r>
              <a:rPr lang="nb-NO" sz="1050" b="1" dirty="0"/>
              <a:t>Visability and understanding into pipeline forecasting</a:t>
            </a:r>
            <a:endParaRPr lang="en-US" sz="1050" b="1" dirty="0"/>
          </a:p>
        </p:txBody>
      </p:sp>
      <p:sp>
        <p:nvSpPr>
          <p:cNvPr id="110" name="Rectangle 109">
            <a:extLst>
              <a:ext uri="{FF2B5EF4-FFF2-40B4-BE49-F238E27FC236}">
                <a16:creationId xmlns:a16="http://schemas.microsoft.com/office/drawing/2014/main" id="{41A5FC4B-A3A2-4965-9D22-BB4E285C7D29}"/>
              </a:ext>
            </a:extLst>
          </p:cNvPr>
          <p:cNvSpPr/>
          <p:nvPr/>
        </p:nvSpPr>
        <p:spPr>
          <a:xfrm>
            <a:off x="2927287" y="1762410"/>
            <a:ext cx="679994" cy="2308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b-NO" sz="900" b="1" kern="0" dirty="0">
                <a:solidFill>
                  <a:srgbClr val="3F3F3F"/>
                </a:solidFill>
                <a:latin typeface="Gotham Medium"/>
              </a:rPr>
              <a:t>PROSPECT</a:t>
            </a:r>
            <a:endParaRPr kumimoji="0" lang="en-US" sz="2400" b="0" i="0" u="none" strike="noStrike" kern="0" cap="none" spc="0" normalizeH="0" baseline="0" noProof="0" dirty="0">
              <a:ln>
                <a:noFill/>
              </a:ln>
              <a:solidFill>
                <a:sysClr val="windowText" lastClr="000000"/>
              </a:solidFill>
              <a:effectLst/>
              <a:uLnTx/>
              <a:uFillTx/>
            </a:endParaRPr>
          </a:p>
        </p:txBody>
      </p:sp>
      <p:grpSp>
        <p:nvGrpSpPr>
          <p:cNvPr id="111" name="Group 110">
            <a:extLst>
              <a:ext uri="{FF2B5EF4-FFF2-40B4-BE49-F238E27FC236}">
                <a16:creationId xmlns:a16="http://schemas.microsoft.com/office/drawing/2014/main" id="{51F4218F-DC62-4B40-A22F-6E19B6FE5254}"/>
              </a:ext>
            </a:extLst>
          </p:cNvPr>
          <p:cNvGrpSpPr/>
          <p:nvPr/>
        </p:nvGrpSpPr>
        <p:grpSpPr>
          <a:xfrm>
            <a:off x="6795152" y="235908"/>
            <a:ext cx="289472" cy="269444"/>
            <a:chOff x="4686300" y="4046010"/>
            <a:chExt cx="250825" cy="250825"/>
          </a:xfrm>
          <a:solidFill>
            <a:srgbClr val="FFC000"/>
          </a:solidFill>
        </p:grpSpPr>
        <p:sp>
          <p:nvSpPr>
            <p:cNvPr id="112" name="Freeform 26">
              <a:extLst>
                <a:ext uri="{FF2B5EF4-FFF2-40B4-BE49-F238E27FC236}">
                  <a16:creationId xmlns:a16="http://schemas.microsoft.com/office/drawing/2014/main" id="{E3DB8FE8-39E8-46B1-A62A-EED92EC01CE9}"/>
                </a:ext>
              </a:extLst>
            </p:cNvPr>
            <p:cNvSpPr>
              <a:spLocks noEditPoints="1"/>
            </p:cNvSpPr>
            <p:nvPr/>
          </p:nvSpPr>
          <p:spPr bwMode="auto">
            <a:xfrm>
              <a:off x="4713475" y="4074584"/>
              <a:ext cx="187325" cy="187325"/>
            </a:xfrm>
            <a:custGeom>
              <a:avLst/>
              <a:gdLst/>
              <a:ahLst/>
              <a:cxnLst>
                <a:cxn ang="0">
                  <a:pos x="16" y="0"/>
                </a:cxn>
                <a:cxn ang="0">
                  <a:pos x="0" y="16"/>
                </a:cxn>
                <a:cxn ang="0">
                  <a:pos x="16" y="32"/>
                </a:cxn>
                <a:cxn ang="0">
                  <a:pos x="32" y="16"/>
                </a:cxn>
                <a:cxn ang="0">
                  <a:pos x="16" y="0"/>
                </a:cxn>
                <a:cxn ang="0">
                  <a:pos x="17" y="26"/>
                </a:cxn>
                <a:cxn ang="0">
                  <a:pos x="17" y="27"/>
                </a:cxn>
                <a:cxn ang="0">
                  <a:pos x="16" y="28"/>
                </a:cxn>
                <a:cxn ang="0">
                  <a:pos x="15" y="28"/>
                </a:cxn>
                <a:cxn ang="0">
                  <a:pos x="14" y="27"/>
                </a:cxn>
                <a:cxn ang="0">
                  <a:pos x="14" y="26"/>
                </a:cxn>
                <a:cxn ang="0">
                  <a:pos x="14" y="26"/>
                </a:cxn>
                <a:cxn ang="0">
                  <a:pos x="6" y="21"/>
                </a:cxn>
                <a:cxn ang="0">
                  <a:pos x="8" y="20"/>
                </a:cxn>
                <a:cxn ang="0">
                  <a:pos x="9" y="20"/>
                </a:cxn>
                <a:cxn ang="0">
                  <a:pos x="11" y="21"/>
                </a:cxn>
                <a:cxn ang="0">
                  <a:pos x="14" y="23"/>
                </a:cxn>
                <a:cxn ang="0">
                  <a:pos x="14" y="23"/>
                </a:cxn>
                <a:cxn ang="0">
                  <a:pos x="14" y="18"/>
                </a:cxn>
                <a:cxn ang="0">
                  <a:pos x="7" y="12"/>
                </a:cxn>
                <a:cxn ang="0">
                  <a:pos x="14" y="7"/>
                </a:cxn>
                <a:cxn ang="0">
                  <a:pos x="14" y="5"/>
                </a:cxn>
                <a:cxn ang="0">
                  <a:pos x="15" y="4"/>
                </a:cxn>
                <a:cxn ang="0">
                  <a:pos x="16" y="4"/>
                </a:cxn>
                <a:cxn ang="0">
                  <a:pos x="17" y="5"/>
                </a:cxn>
                <a:cxn ang="0">
                  <a:pos x="17" y="7"/>
                </a:cxn>
                <a:cxn ang="0">
                  <a:pos x="24" y="12"/>
                </a:cxn>
                <a:cxn ang="0">
                  <a:pos x="23" y="13"/>
                </a:cxn>
                <a:cxn ang="0">
                  <a:pos x="22" y="13"/>
                </a:cxn>
                <a:cxn ang="0">
                  <a:pos x="20" y="12"/>
                </a:cxn>
                <a:cxn ang="0">
                  <a:pos x="17" y="11"/>
                </a:cxn>
                <a:cxn ang="0">
                  <a:pos x="17" y="15"/>
                </a:cxn>
                <a:cxn ang="0">
                  <a:pos x="25" y="21"/>
                </a:cxn>
                <a:cxn ang="0">
                  <a:pos x="17" y="26"/>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7" y="26"/>
                  </a:moveTo>
                  <a:cubicBezTo>
                    <a:pt x="17" y="27"/>
                    <a:pt x="17" y="27"/>
                    <a:pt x="17" y="27"/>
                  </a:cubicBezTo>
                  <a:cubicBezTo>
                    <a:pt x="17" y="28"/>
                    <a:pt x="17" y="28"/>
                    <a:pt x="16" y="28"/>
                  </a:cubicBezTo>
                  <a:cubicBezTo>
                    <a:pt x="15" y="28"/>
                    <a:pt x="15" y="28"/>
                    <a:pt x="15" y="28"/>
                  </a:cubicBezTo>
                  <a:cubicBezTo>
                    <a:pt x="15" y="28"/>
                    <a:pt x="14" y="28"/>
                    <a:pt x="14" y="27"/>
                  </a:cubicBezTo>
                  <a:cubicBezTo>
                    <a:pt x="14" y="26"/>
                    <a:pt x="14" y="26"/>
                    <a:pt x="14" y="26"/>
                  </a:cubicBezTo>
                  <a:cubicBezTo>
                    <a:pt x="14" y="26"/>
                    <a:pt x="14" y="26"/>
                    <a:pt x="14" y="26"/>
                  </a:cubicBezTo>
                  <a:cubicBezTo>
                    <a:pt x="11" y="26"/>
                    <a:pt x="6" y="24"/>
                    <a:pt x="6" y="21"/>
                  </a:cubicBezTo>
                  <a:cubicBezTo>
                    <a:pt x="6" y="20"/>
                    <a:pt x="7" y="20"/>
                    <a:pt x="8" y="20"/>
                  </a:cubicBezTo>
                  <a:cubicBezTo>
                    <a:pt x="9" y="20"/>
                    <a:pt x="9" y="20"/>
                    <a:pt x="9" y="20"/>
                  </a:cubicBezTo>
                  <a:cubicBezTo>
                    <a:pt x="10" y="20"/>
                    <a:pt x="10" y="20"/>
                    <a:pt x="11" y="21"/>
                  </a:cubicBezTo>
                  <a:cubicBezTo>
                    <a:pt x="11" y="22"/>
                    <a:pt x="13" y="23"/>
                    <a:pt x="14" y="23"/>
                  </a:cubicBezTo>
                  <a:cubicBezTo>
                    <a:pt x="14" y="23"/>
                    <a:pt x="14" y="23"/>
                    <a:pt x="14" y="23"/>
                  </a:cubicBezTo>
                  <a:cubicBezTo>
                    <a:pt x="14" y="18"/>
                    <a:pt x="14" y="18"/>
                    <a:pt x="14" y="18"/>
                  </a:cubicBezTo>
                  <a:cubicBezTo>
                    <a:pt x="11" y="17"/>
                    <a:pt x="7" y="16"/>
                    <a:pt x="7" y="12"/>
                  </a:cubicBezTo>
                  <a:cubicBezTo>
                    <a:pt x="7" y="9"/>
                    <a:pt x="9" y="7"/>
                    <a:pt x="14" y="7"/>
                  </a:cubicBezTo>
                  <a:cubicBezTo>
                    <a:pt x="14" y="5"/>
                    <a:pt x="14" y="5"/>
                    <a:pt x="14" y="5"/>
                  </a:cubicBezTo>
                  <a:cubicBezTo>
                    <a:pt x="14" y="5"/>
                    <a:pt x="15" y="4"/>
                    <a:pt x="15" y="4"/>
                  </a:cubicBezTo>
                  <a:cubicBezTo>
                    <a:pt x="16" y="4"/>
                    <a:pt x="16" y="4"/>
                    <a:pt x="16" y="4"/>
                  </a:cubicBezTo>
                  <a:cubicBezTo>
                    <a:pt x="17" y="4"/>
                    <a:pt x="17" y="5"/>
                    <a:pt x="17" y="5"/>
                  </a:cubicBezTo>
                  <a:cubicBezTo>
                    <a:pt x="17" y="7"/>
                    <a:pt x="17" y="7"/>
                    <a:pt x="17" y="7"/>
                  </a:cubicBezTo>
                  <a:cubicBezTo>
                    <a:pt x="20" y="7"/>
                    <a:pt x="24" y="9"/>
                    <a:pt x="24" y="12"/>
                  </a:cubicBezTo>
                  <a:cubicBezTo>
                    <a:pt x="24" y="13"/>
                    <a:pt x="24" y="13"/>
                    <a:pt x="23" y="13"/>
                  </a:cubicBezTo>
                  <a:cubicBezTo>
                    <a:pt x="22" y="13"/>
                    <a:pt x="22" y="13"/>
                    <a:pt x="22" y="13"/>
                  </a:cubicBezTo>
                  <a:cubicBezTo>
                    <a:pt x="21" y="13"/>
                    <a:pt x="20" y="13"/>
                    <a:pt x="20" y="12"/>
                  </a:cubicBezTo>
                  <a:cubicBezTo>
                    <a:pt x="20" y="11"/>
                    <a:pt x="18" y="11"/>
                    <a:pt x="17" y="11"/>
                  </a:cubicBezTo>
                  <a:cubicBezTo>
                    <a:pt x="17" y="15"/>
                    <a:pt x="17" y="15"/>
                    <a:pt x="17" y="15"/>
                  </a:cubicBezTo>
                  <a:cubicBezTo>
                    <a:pt x="20" y="15"/>
                    <a:pt x="25" y="17"/>
                    <a:pt x="25" y="21"/>
                  </a:cubicBezTo>
                  <a:cubicBezTo>
                    <a:pt x="25" y="24"/>
                    <a:pt x="22" y="26"/>
                    <a:pt x="17" y="26"/>
                  </a:cubicBezTo>
                  <a:close/>
                </a:path>
              </a:pathLst>
            </a:custGeom>
            <a:grpFill/>
            <a:ln w="9525">
              <a:solidFill>
                <a:srgbClr val="FFC000"/>
              </a:solidFill>
              <a:round/>
              <a:headEnd/>
              <a:tailEnd/>
            </a:ln>
          </p:spPr>
          <p:txBody>
            <a:bodyPr vert="horz" wrap="square" lIns="91432" tIns="45717" rIns="91432" bIns="45717" numCol="1" anchor="t" anchorCtr="0" compatLnSpc="1">
              <a:prstTxWarp prst="textNoShape">
                <a:avLst/>
              </a:prstTxWarp>
            </a:bodyPr>
            <a:lstStyle/>
            <a:p>
              <a:pPr defTabSz="914323"/>
              <a:endParaRPr lang="en-US" sz="1900" dirty="0">
                <a:solidFill>
                  <a:prstClr val="black"/>
                </a:solidFill>
              </a:endParaRPr>
            </a:p>
          </p:txBody>
        </p:sp>
        <p:sp>
          <p:nvSpPr>
            <p:cNvPr id="113" name="Freeform 27">
              <a:extLst>
                <a:ext uri="{FF2B5EF4-FFF2-40B4-BE49-F238E27FC236}">
                  <a16:creationId xmlns:a16="http://schemas.microsoft.com/office/drawing/2014/main" id="{7F48A806-4CB8-45F8-AE01-15C1BB6CECB1}"/>
                </a:ext>
              </a:extLst>
            </p:cNvPr>
            <p:cNvSpPr>
              <a:spLocks noEditPoints="1"/>
            </p:cNvSpPr>
            <p:nvPr/>
          </p:nvSpPr>
          <p:spPr bwMode="auto">
            <a:xfrm>
              <a:off x="4686300" y="4046010"/>
              <a:ext cx="250825" cy="250825"/>
            </a:xfrm>
            <a:custGeom>
              <a:avLst/>
              <a:gdLst/>
              <a:ahLst/>
              <a:cxnLst>
                <a:cxn ang="0">
                  <a:pos x="22" y="0"/>
                </a:cxn>
                <a:cxn ang="0">
                  <a:pos x="0" y="21"/>
                </a:cxn>
                <a:cxn ang="0">
                  <a:pos x="22" y="43"/>
                </a:cxn>
                <a:cxn ang="0">
                  <a:pos x="43" y="21"/>
                </a:cxn>
                <a:cxn ang="0">
                  <a:pos x="22" y="0"/>
                </a:cxn>
                <a:cxn ang="0">
                  <a:pos x="22" y="40"/>
                </a:cxn>
                <a:cxn ang="0">
                  <a:pos x="3" y="21"/>
                </a:cxn>
                <a:cxn ang="0">
                  <a:pos x="22" y="3"/>
                </a:cxn>
                <a:cxn ang="0">
                  <a:pos x="40" y="21"/>
                </a:cxn>
                <a:cxn ang="0">
                  <a:pos x="22" y="40"/>
                </a:cxn>
              </a:cxnLst>
              <a:rect l="0" t="0" r="r" b="b"/>
              <a:pathLst>
                <a:path w="43" h="43">
                  <a:moveTo>
                    <a:pt x="22" y="0"/>
                  </a:moveTo>
                  <a:cubicBezTo>
                    <a:pt x="10" y="0"/>
                    <a:pt x="0" y="10"/>
                    <a:pt x="0" y="21"/>
                  </a:cubicBezTo>
                  <a:cubicBezTo>
                    <a:pt x="0" y="33"/>
                    <a:pt x="10" y="43"/>
                    <a:pt x="22" y="43"/>
                  </a:cubicBezTo>
                  <a:cubicBezTo>
                    <a:pt x="33" y="43"/>
                    <a:pt x="43" y="33"/>
                    <a:pt x="43" y="21"/>
                  </a:cubicBezTo>
                  <a:cubicBezTo>
                    <a:pt x="43" y="10"/>
                    <a:pt x="33" y="0"/>
                    <a:pt x="22" y="0"/>
                  </a:cubicBezTo>
                  <a:close/>
                  <a:moveTo>
                    <a:pt x="22" y="40"/>
                  </a:moveTo>
                  <a:cubicBezTo>
                    <a:pt x="11" y="40"/>
                    <a:pt x="3" y="32"/>
                    <a:pt x="3" y="21"/>
                  </a:cubicBezTo>
                  <a:cubicBezTo>
                    <a:pt x="3" y="11"/>
                    <a:pt x="11" y="3"/>
                    <a:pt x="22" y="3"/>
                  </a:cubicBezTo>
                  <a:cubicBezTo>
                    <a:pt x="32" y="3"/>
                    <a:pt x="40" y="11"/>
                    <a:pt x="40" y="21"/>
                  </a:cubicBezTo>
                  <a:cubicBezTo>
                    <a:pt x="40" y="32"/>
                    <a:pt x="32" y="40"/>
                    <a:pt x="22" y="40"/>
                  </a:cubicBezTo>
                  <a:close/>
                </a:path>
              </a:pathLst>
            </a:custGeom>
            <a:grpFill/>
            <a:ln w="9525">
              <a:noFill/>
              <a:round/>
              <a:headEnd/>
              <a:tailEnd/>
            </a:ln>
          </p:spPr>
          <p:txBody>
            <a:bodyPr vert="horz" wrap="square" lIns="91432" tIns="45717" rIns="91432" bIns="45717" numCol="1" anchor="t" anchorCtr="0" compatLnSpc="1">
              <a:prstTxWarp prst="textNoShape">
                <a:avLst/>
              </a:prstTxWarp>
            </a:bodyPr>
            <a:lstStyle/>
            <a:p>
              <a:pPr defTabSz="914323"/>
              <a:endParaRPr lang="en-US" sz="1900" dirty="0">
                <a:solidFill>
                  <a:prstClr val="black"/>
                </a:solidFill>
              </a:endParaRPr>
            </a:p>
          </p:txBody>
        </p:sp>
        <p:sp>
          <p:nvSpPr>
            <p:cNvPr id="114" name="Freeform 28">
              <a:extLst>
                <a:ext uri="{FF2B5EF4-FFF2-40B4-BE49-F238E27FC236}">
                  <a16:creationId xmlns:a16="http://schemas.microsoft.com/office/drawing/2014/main" id="{F7C985AC-62C3-447E-A14C-C4DCBB4566FF}"/>
                </a:ext>
              </a:extLst>
            </p:cNvPr>
            <p:cNvSpPr>
              <a:spLocks/>
            </p:cNvSpPr>
            <p:nvPr/>
          </p:nvSpPr>
          <p:spPr bwMode="auto">
            <a:xfrm>
              <a:off x="4821239" y="4185708"/>
              <a:ext cx="17463" cy="23813"/>
            </a:xfrm>
            <a:custGeom>
              <a:avLst/>
              <a:gdLst/>
              <a:ahLst/>
              <a:cxnLst>
                <a:cxn ang="0">
                  <a:pos x="0" y="0"/>
                </a:cxn>
                <a:cxn ang="0">
                  <a:pos x="0" y="4"/>
                </a:cxn>
                <a:cxn ang="0">
                  <a:pos x="0" y="4"/>
                </a:cxn>
                <a:cxn ang="0">
                  <a:pos x="3" y="2"/>
                </a:cxn>
                <a:cxn ang="0">
                  <a:pos x="0" y="0"/>
                </a:cxn>
              </a:cxnLst>
              <a:rect l="0" t="0" r="r" b="b"/>
              <a:pathLst>
                <a:path w="3" h="4">
                  <a:moveTo>
                    <a:pt x="0" y="0"/>
                  </a:moveTo>
                  <a:cubicBezTo>
                    <a:pt x="0" y="4"/>
                    <a:pt x="0" y="4"/>
                    <a:pt x="0" y="4"/>
                  </a:cubicBezTo>
                  <a:cubicBezTo>
                    <a:pt x="0" y="4"/>
                    <a:pt x="0" y="4"/>
                    <a:pt x="0" y="4"/>
                  </a:cubicBezTo>
                  <a:cubicBezTo>
                    <a:pt x="2" y="4"/>
                    <a:pt x="3" y="3"/>
                    <a:pt x="3" y="2"/>
                  </a:cubicBezTo>
                  <a:cubicBezTo>
                    <a:pt x="3" y="1"/>
                    <a:pt x="1" y="0"/>
                    <a:pt x="0" y="0"/>
                  </a:cubicBezTo>
                  <a:close/>
                </a:path>
              </a:pathLst>
            </a:custGeom>
            <a:grpFill/>
            <a:ln w="9525">
              <a:noFill/>
              <a:round/>
              <a:headEnd/>
              <a:tailEnd/>
            </a:ln>
          </p:spPr>
          <p:txBody>
            <a:bodyPr vert="horz" wrap="square" lIns="91432" tIns="45717" rIns="91432" bIns="45717" numCol="1" anchor="t" anchorCtr="0" compatLnSpc="1">
              <a:prstTxWarp prst="textNoShape">
                <a:avLst/>
              </a:prstTxWarp>
            </a:bodyPr>
            <a:lstStyle/>
            <a:p>
              <a:pPr defTabSz="914323"/>
              <a:endParaRPr lang="en-US" sz="1900" dirty="0">
                <a:solidFill>
                  <a:prstClr val="black"/>
                </a:solidFill>
              </a:endParaRPr>
            </a:p>
          </p:txBody>
        </p:sp>
        <p:sp>
          <p:nvSpPr>
            <p:cNvPr id="115" name="Freeform 29">
              <a:extLst>
                <a:ext uri="{FF2B5EF4-FFF2-40B4-BE49-F238E27FC236}">
                  <a16:creationId xmlns:a16="http://schemas.microsoft.com/office/drawing/2014/main" id="{DE3847B5-A01D-45A0-8A43-4F1C8C910D33}"/>
                </a:ext>
              </a:extLst>
            </p:cNvPr>
            <p:cNvSpPr>
              <a:spLocks/>
            </p:cNvSpPr>
            <p:nvPr/>
          </p:nvSpPr>
          <p:spPr bwMode="auto">
            <a:xfrm>
              <a:off x="4786313" y="4139672"/>
              <a:ext cx="17463" cy="17463"/>
            </a:xfrm>
            <a:custGeom>
              <a:avLst/>
              <a:gdLst/>
              <a:ahLst/>
              <a:cxnLst>
                <a:cxn ang="0">
                  <a:pos x="0" y="1"/>
                </a:cxn>
                <a:cxn ang="0">
                  <a:pos x="3" y="3"/>
                </a:cxn>
                <a:cxn ang="0">
                  <a:pos x="3" y="0"/>
                </a:cxn>
                <a:cxn ang="0">
                  <a:pos x="3" y="0"/>
                </a:cxn>
                <a:cxn ang="0">
                  <a:pos x="0" y="1"/>
                </a:cxn>
              </a:cxnLst>
              <a:rect l="0" t="0" r="r" b="b"/>
              <a:pathLst>
                <a:path w="3" h="3">
                  <a:moveTo>
                    <a:pt x="0" y="1"/>
                  </a:moveTo>
                  <a:cubicBezTo>
                    <a:pt x="0" y="2"/>
                    <a:pt x="2" y="2"/>
                    <a:pt x="3" y="3"/>
                  </a:cubicBezTo>
                  <a:cubicBezTo>
                    <a:pt x="3" y="0"/>
                    <a:pt x="3" y="0"/>
                    <a:pt x="3" y="0"/>
                  </a:cubicBezTo>
                  <a:cubicBezTo>
                    <a:pt x="3" y="0"/>
                    <a:pt x="3" y="0"/>
                    <a:pt x="3" y="0"/>
                  </a:cubicBezTo>
                  <a:cubicBezTo>
                    <a:pt x="2" y="0"/>
                    <a:pt x="0" y="0"/>
                    <a:pt x="0" y="1"/>
                  </a:cubicBezTo>
                  <a:close/>
                </a:path>
              </a:pathLst>
            </a:custGeom>
            <a:grpFill/>
            <a:ln w="9525">
              <a:noFill/>
              <a:round/>
              <a:headEnd/>
              <a:tailEnd/>
            </a:ln>
          </p:spPr>
          <p:txBody>
            <a:bodyPr vert="horz" wrap="square" lIns="91432" tIns="45717" rIns="91432" bIns="45717" numCol="1" anchor="t" anchorCtr="0" compatLnSpc="1">
              <a:prstTxWarp prst="textNoShape">
                <a:avLst/>
              </a:prstTxWarp>
            </a:bodyPr>
            <a:lstStyle/>
            <a:p>
              <a:pPr defTabSz="914323"/>
              <a:endParaRPr lang="en-US" sz="1900" dirty="0">
                <a:solidFill>
                  <a:prstClr val="black"/>
                </a:solidFill>
              </a:endParaRPr>
            </a:p>
          </p:txBody>
        </p:sp>
      </p:grpSp>
      <p:grpSp>
        <p:nvGrpSpPr>
          <p:cNvPr id="116" name="Group 115">
            <a:extLst>
              <a:ext uri="{FF2B5EF4-FFF2-40B4-BE49-F238E27FC236}">
                <a16:creationId xmlns:a16="http://schemas.microsoft.com/office/drawing/2014/main" id="{5666ED47-1507-4324-97BD-2D7AFCC4CA73}"/>
              </a:ext>
            </a:extLst>
          </p:cNvPr>
          <p:cNvGrpSpPr/>
          <p:nvPr/>
        </p:nvGrpSpPr>
        <p:grpSpPr>
          <a:xfrm>
            <a:off x="8296894" y="896874"/>
            <a:ext cx="187325" cy="268295"/>
            <a:chOff x="4742666" y="1203589"/>
            <a:chExt cx="187325" cy="268295"/>
          </a:xfrm>
          <a:solidFill>
            <a:schemeClr val="accent2"/>
          </a:solidFill>
        </p:grpSpPr>
        <p:sp>
          <p:nvSpPr>
            <p:cNvPr id="117" name="Freeform 42">
              <a:extLst>
                <a:ext uri="{FF2B5EF4-FFF2-40B4-BE49-F238E27FC236}">
                  <a16:creationId xmlns:a16="http://schemas.microsoft.com/office/drawing/2014/main" id="{95430FFA-30E0-4D04-9F7C-4AFC74753ADC}"/>
                </a:ext>
              </a:extLst>
            </p:cNvPr>
            <p:cNvSpPr>
              <a:spLocks/>
            </p:cNvSpPr>
            <p:nvPr/>
          </p:nvSpPr>
          <p:spPr bwMode="auto">
            <a:xfrm>
              <a:off x="4795045" y="1425845"/>
              <a:ext cx="76200" cy="46039"/>
            </a:xfrm>
            <a:custGeom>
              <a:avLst/>
              <a:gdLst/>
              <a:ahLst/>
              <a:cxnLst>
                <a:cxn ang="0">
                  <a:pos x="0" y="0"/>
                </a:cxn>
                <a:cxn ang="0">
                  <a:pos x="7" y="8"/>
                </a:cxn>
                <a:cxn ang="0">
                  <a:pos x="13" y="0"/>
                </a:cxn>
                <a:cxn ang="0">
                  <a:pos x="7" y="2"/>
                </a:cxn>
                <a:cxn ang="0">
                  <a:pos x="0" y="0"/>
                </a:cxn>
              </a:cxnLst>
              <a:rect l="0" t="0" r="r" b="b"/>
              <a:pathLst>
                <a:path w="13" h="8">
                  <a:moveTo>
                    <a:pt x="0" y="0"/>
                  </a:moveTo>
                  <a:cubicBezTo>
                    <a:pt x="0" y="5"/>
                    <a:pt x="2" y="8"/>
                    <a:pt x="7" y="8"/>
                  </a:cubicBezTo>
                  <a:cubicBezTo>
                    <a:pt x="11" y="8"/>
                    <a:pt x="13" y="5"/>
                    <a:pt x="13" y="0"/>
                  </a:cubicBezTo>
                  <a:cubicBezTo>
                    <a:pt x="13" y="0"/>
                    <a:pt x="10" y="2"/>
                    <a:pt x="7" y="2"/>
                  </a:cubicBezTo>
                  <a:cubicBezTo>
                    <a:pt x="4" y="2"/>
                    <a:pt x="0" y="0"/>
                    <a:pt x="0" y="0"/>
                  </a:cubicBezTo>
                  <a:close/>
                </a:path>
              </a:pathLst>
            </a:custGeom>
            <a:solidFill>
              <a:srgbClr val="FFC000"/>
            </a:solidFill>
            <a:ln w="9525">
              <a:noFill/>
              <a:round/>
              <a:headEnd/>
              <a:tailEnd/>
            </a:ln>
          </p:spPr>
          <p:txBody>
            <a:bodyPr vert="horz" wrap="square" lIns="91432" tIns="45717" rIns="91432" bIns="45717" numCol="1" anchor="t" anchorCtr="0" compatLnSpc="1">
              <a:prstTxWarp prst="textNoShape">
                <a:avLst/>
              </a:prstTxWarp>
            </a:bodyPr>
            <a:lstStyle/>
            <a:p>
              <a:pPr defTabSz="914314"/>
              <a:endParaRPr lang="en-US" sz="1900" dirty="0">
                <a:solidFill>
                  <a:prstClr val="black"/>
                </a:solidFill>
                <a:latin typeface="Gotham Medium"/>
              </a:endParaRPr>
            </a:p>
          </p:txBody>
        </p:sp>
        <p:sp>
          <p:nvSpPr>
            <p:cNvPr id="118" name="Freeform 43">
              <a:extLst>
                <a:ext uri="{FF2B5EF4-FFF2-40B4-BE49-F238E27FC236}">
                  <a16:creationId xmlns:a16="http://schemas.microsoft.com/office/drawing/2014/main" id="{693BA1D1-61A1-4C3D-8438-FA3A34C5FC41}"/>
                </a:ext>
              </a:extLst>
            </p:cNvPr>
            <p:cNvSpPr>
              <a:spLocks noEditPoints="1"/>
            </p:cNvSpPr>
            <p:nvPr/>
          </p:nvSpPr>
          <p:spPr bwMode="auto">
            <a:xfrm>
              <a:off x="4742666" y="1203589"/>
              <a:ext cx="187325" cy="215900"/>
            </a:xfrm>
            <a:custGeom>
              <a:avLst/>
              <a:gdLst/>
              <a:ahLst/>
              <a:cxnLst>
                <a:cxn ang="0">
                  <a:pos x="16" y="0"/>
                </a:cxn>
                <a:cxn ang="0">
                  <a:pos x="0" y="16"/>
                </a:cxn>
                <a:cxn ang="0">
                  <a:pos x="8" y="33"/>
                </a:cxn>
                <a:cxn ang="0">
                  <a:pos x="16" y="37"/>
                </a:cxn>
                <a:cxn ang="0">
                  <a:pos x="24" y="33"/>
                </a:cxn>
                <a:cxn ang="0">
                  <a:pos x="32" y="16"/>
                </a:cxn>
                <a:cxn ang="0">
                  <a:pos x="16" y="0"/>
                </a:cxn>
                <a:cxn ang="0">
                  <a:pos x="19" y="6"/>
                </a:cxn>
                <a:cxn ang="0">
                  <a:pos x="5" y="20"/>
                </a:cxn>
                <a:cxn ang="0">
                  <a:pos x="5" y="21"/>
                </a:cxn>
                <a:cxn ang="0">
                  <a:pos x="4" y="16"/>
                </a:cxn>
                <a:cxn ang="0">
                  <a:pos x="16" y="4"/>
                </a:cxn>
                <a:cxn ang="0">
                  <a:pos x="26" y="9"/>
                </a:cxn>
                <a:cxn ang="0">
                  <a:pos x="19" y="6"/>
                </a:cxn>
              </a:cxnLst>
              <a:rect l="0" t="0" r="r" b="b"/>
              <a:pathLst>
                <a:path w="32" h="37">
                  <a:moveTo>
                    <a:pt x="16" y="0"/>
                  </a:moveTo>
                  <a:cubicBezTo>
                    <a:pt x="7" y="0"/>
                    <a:pt x="0" y="7"/>
                    <a:pt x="0" y="16"/>
                  </a:cubicBezTo>
                  <a:cubicBezTo>
                    <a:pt x="0" y="24"/>
                    <a:pt x="8" y="30"/>
                    <a:pt x="8" y="33"/>
                  </a:cubicBezTo>
                  <a:cubicBezTo>
                    <a:pt x="8" y="34"/>
                    <a:pt x="10" y="37"/>
                    <a:pt x="16" y="37"/>
                  </a:cubicBezTo>
                  <a:cubicBezTo>
                    <a:pt x="21" y="37"/>
                    <a:pt x="24" y="34"/>
                    <a:pt x="24" y="33"/>
                  </a:cubicBezTo>
                  <a:cubicBezTo>
                    <a:pt x="24" y="30"/>
                    <a:pt x="32" y="24"/>
                    <a:pt x="32" y="16"/>
                  </a:cubicBezTo>
                  <a:cubicBezTo>
                    <a:pt x="32" y="7"/>
                    <a:pt x="25" y="0"/>
                    <a:pt x="16" y="0"/>
                  </a:cubicBezTo>
                  <a:close/>
                  <a:moveTo>
                    <a:pt x="19" y="6"/>
                  </a:moveTo>
                  <a:cubicBezTo>
                    <a:pt x="11" y="6"/>
                    <a:pt x="5" y="12"/>
                    <a:pt x="5" y="20"/>
                  </a:cubicBezTo>
                  <a:cubicBezTo>
                    <a:pt x="5" y="20"/>
                    <a:pt x="5" y="21"/>
                    <a:pt x="5" y="21"/>
                  </a:cubicBezTo>
                  <a:cubicBezTo>
                    <a:pt x="4" y="19"/>
                    <a:pt x="4" y="18"/>
                    <a:pt x="4" y="16"/>
                  </a:cubicBezTo>
                  <a:cubicBezTo>
                    <a:pt x="4" y="9"/>
                    <a:pt x="9" y="4"/>
                    <a:pt x="16" y="4"/>
                  </a:cubicBezTo>
                  <a:cubicBezTo>
                    <a:pt x="20" y="4"/>
                    <a:pt x="24" y="6"/>
                    <a:pt x="26" y="9"/>
                  </a:cubicBezTo>
                  <a:cubicBezTo>
                    <a:pt x="24" y="7"/>
                    <a:pt x="21" y="6"/>
                    <a:pt x="19" y="6"/>
                  </a:cubicBezTo>
                  <a:close/>
                </a:path>
              </a:pathLst>
            </a:custGeom>
            <a:solidFill>
              <a:srgbClr val="FFC000"/>
            </a:solidFill>
            <a:ln w="9525">
              <a:noFill/>
              <a:round/>
              <a:headEnd/>
              <a:tailEnd/>
            </a:ln>
          </p:spPr>
          <p:txBody>
            <a:bodyPr vert="horz" wrap="square" lIns="91432" tIns="45717" rIns="91432" bIns="45717" numCol="1" anchor="t" anchorCtr="0" compatLnSpc="1">
              <a:prstTxWarp prst="textNoShape">
                <a:avLst/>
              </a:prstTxWarp>
            </a:bodyPr>
            <a:lstStyle/>
            <a:p>
              <a:pPr defTabSz="914314"/>
              <a:endParaRPr lang="en-US" sz="1900" dirty="0">
                <a:solidFill>
                  <a:prstClr val="black"/>
                </a:solidFill>
                <a:latin typeface="Gotham Medium"/>
              </a:endParaRPr>
            </a:p>
          </p:txBody>
        </p:sp>
      </p:grpSp>
      <p:grpSp>
        <p:nvGrpSpPr>
          <p:cNvPr id="96" name="Group 95">
            <a:extLst>
              <a:ext uri="{FF2B5EF4-FFF2-40B4-BE49-F238E27FC236}">
                <a16:creationId xmlns:a16="http://schemas.microsoft.com/office/drawing/2014/main" id="{C6927993-70A2-47D6-BDCE-CCD5D05B4B22}"/>
              </a:ext>
            </a:extLst>
          </p:cNvPr>
          <p:cNvGrpSpPr/>
          <p:nvPr/>
        </p:nvGrpSpPr>
        <p:grpSpPr>
          <a:xfrm>
            <a:off x="5547856" y="888963"/>
            <a:ext cx="238828" cy="226482"/>
            <a:chOff x="7365025" y="3174589"/>
            <a:chExt cx="268287" cy="268288"/>
          </a:xfrm>
          <a:solidFill>
            <a:schemeClr val="accent2"/>
          </a:solidFill>
        </p:grpSpPr>
        <p:sp>
          <p:nvSpPr>
            <p:cNvPr id="97" name="Freeform 22">
              <a:extLst>
                <a:ext uri="{FF2B5EF4-FFF2-40B4-BE49-F238E27FC236}">
                  <a16:creationId xmlns:a16="http://schemas.microsoft.com/office/drawing/2014/main" id="{4D339879-5BC6-4895-92FE-A4719D61FBDB}"/>
                </a:ext>
              </a:extLst>
            </p:cNvPr>
            <p:cNvSpPr>
              <a:spLocks/>
            </p:cNvSpPr>
            <p:nvPr/>
          </p:nvSpPr>
          <p:spPr bwMode="auto">
            <a:xfrm>
              <a:off x="7365025" y="3174589"/>
              <a:ext cx="268287" cy="268288"/>
            </a:xfrm>
            <a:custGeom>
              <a:avLst/>
              <a:gdLst/>
              <a:ahLst/>
              <a:cxnLst>
                <a:cxn ang="0">
                  <a:pos x="43" y="40"/>
                </a:cxn>
                <a:cxn ang="0">
                  <a:pos x="6" y="40"/>
                </a:cxn>
                <a:cxn ang="0">
                  <a:pos x="6" y="3"/>
                </a:cxn>
                <a:cxn ang="0">
                  <a:pos x="3" y="0"/>
                </a:cxn>
                <a:cxn ang="0">
                  <a:pos x="0" y="3"/>
                </a:cxn>
                <a:cxn ang="0">
                  <a:pos x="0" y="43"/>
                </a:cxn>
                <a:cxn ang="0">
                  <a:pos x="3" y="46"/>
                </a:cxn>
                <a:cxn ang="0">
                  <a:pos x="43" y="46"/>
                </a:cxn>
                <a:cxn ang="0">
                  <a:pos x="46" y="43"/>
                </a:cxn>
                <a:cxn ang="0">
                  <a:pos x="43" y="40"/>
                </a:cxn>
              </a:cxnLst>
              <a:rect l="0" t="0" r="r" b="b"/>
              <a:pathLst>
                <a:path w="46" h="46">
                  <a:moveTo>
                    <a:pt x="43" y="40"/>
                  </a:moveTo>
                  <a:cubicBezTo>
                    <a:pt x="6" y="40"/>
                    <a:pt x="6" y="40"/>
                    <a:pt x="6" y="40"/>
                  </a:cubicBezTo>
                  <a:cubicBezTo>
                    <a:pt x="6" y="3"/>
                    <a:pt x="6" y="3"/>
                    <a:pt x="6" y="3"/>
                  </a:cubicBezTo>
                  <a:cubicBezTo>
                    <a:pt x="6" y="2"/>
                    <a:pt x="4" y="0"/>
                    <a:pt x="3" y="0"/>
                  </a:cubicBezTo>
                  <a:cubicBezTo>
                    <a:pt x="2" y="0"/>
                    <a:pt x="0" y="2"/>
                    <a:pt x="0" y="3"/>
                  </a:cubicBezTo>
                  <a:cubicBezTo>
                    <a:pt x="0" y="43"/>
                    <a:pt x="0" y="43"/>
                    <a:pt x="0" y="43"/>
                  </a:cubicBezTo>
                  <a:cubicBezTo>
                    <a:pt x="0" y="44"/>
                    <a:pt x="2" y="46"/>
                    <a:pt x="3" y="46"/>
                  </a:cubicBezTo>
                  <a:cubicBezTo>
                    <a:pt x="43" y="46"/>
                    <a:pt x="43" y="46"/>
                    <a:pt x="43" y="46"/>
                  </a:cubicBezTo>
                  <a:cubicBezTo>
                    <a:pt x="44" y="46"/>
                    <a:pt x="46" y="44"/>
                    <a:pt x="46" y="43"/>
                  </a:cubicBezTo>
                  <a:cubicBezTo>
                    <a:pt x="46" y="42"/>
                    <a:pt x="44" y="40"/>
                    <a:pt x="43" y="40"/>
                  </a:cubicBezTo>
                  <a:close/>
                </a:path>
              </a:pathLst>
            </a:custGeom>
            <a:solidFill>
              <a:srgbClr val="FFC000"/>
            </a:solidFill>
            <a:ln w="9525">
              <a:noFill/>
              <a:round/>
              <a:headEnd/>
              <a:tailEnd/>
            </a:ln>
          </p:spPr>
          <p:txBody>
            <a:bodyPr vert="horz" wrap="square" lIns="91432" tIns="45717" rIns="91432" bIns="45717" numCol="1" anchor="t" anchorCtr="0" compatLnSpc="1">
              <a:prstTxWarp prst="textNoShape">
                <a:avLst/>
              </a:prstTxWarp>
            </a:bodyPr>
            <a:lstStyle/>
            <a:p>
              <a:pPr defTabSz="914323"/>
              <a:endParaRPr lang="en-US" sz="1900" dirty="0">
                <a:solidFill>
                  <a:prstClr val="black"/>
                </a:solidFill>
              </a:endParaRPr>
            </a:p>
          </p:txBody>
        </p:sp>
        <p:sp>
          <p:nvSpPr>
            <p:cNvPr id="98" name="Freeform 23">
              <a:extLst>
                <a:ext uri="{FF2B5EF4-FFF2-40B4-BE49-F238E27FC236}">
                  <a16:creationId xmlns:a16="http://schemas.microsoft.com/office/drawing/2014/main" id="{CE204704-B935-428F-A508-3BF35A06E02D}"/>
                </a:ext>
              </a:extLst>
            </p:cNvPr>
            <p:cNvSpPr>
              <a:spLocks/>
            </p:cNvSpPr>
            <p:nvPr/>
          </p:nvSpPr>
          <p:spPr bwMode="auto">
            <a:xfrm>
              <a:off x="7406298" y="3200777"/>
              <a:ext cx="214313" cy="215901"/>
            </a:xfrm>
            <a:custGeom>
              <a:avLst/>
              <a:gdLst/>
              <a:ahLst/>
              <a:cxnLst>
                <a:cxn ang="0">
                  <a:pos x="2" y="37"/>
                </a:cxn>
                <a:cxn ang="0">
                  <a:pos x="3" y="37"/>
                </a:cxn>
                <a:cxn ang="0">
                  <a:pos x="4" y="36"/>
                </a:cxn>
                <a:cxn ang="0">
                  <a:pos x="15" y="19"/>
                </a:cxn>
                <a:cxn ang="0">
                  <a:pos x="22" y="23"/>
                </a:cxn>
                <a:cxn ang="0">
                  <a:pos x="23" y="24"/>
                </a:cxn>
                <a:cxn ang="0">
                  <a:pos x="24" y="23"/>
                </a:cxn>
                <a:cxn ang="0">
                  <a:pos x="32" y="10"/>
                </a:cxn>
                <a:cxn ang="0">
                  <a:pos x="37" y="12"/>
                </a:cxn>
                <a:cxn ang="0">
                  <a:pos x="35" y="3"/>
                </a:cxn>
                <a:cxn ang="0">
                  <a:pos x="35" y="2"/>
                </a:cxn>
                <a:cxn ang="0">
                  <a:pos x="35" y="0"/>
                </a:cxn>
                <a:cxn ang="0">
                  <a:pos x="33" y="1"/>
                </a:cxn>
                <a:cxn ang="0">
                  <a:pos x="32" y="2"/>
                </a:cxn>
                <a:cxn ang="0">
                  <a:pos x="23" y="6"/>
                </a:cxn>
                <a:cxn ang="0">
                  <a:pos x="28" y="8"/>
                </a:cxn>
                <a:cxn ang="0">
                  <a:pos x="22" y="19"/>
                </a:cxn>
                <a:cxn ang="0">
                  <a:pos x="16" y="15"/>
                </a:cxn>
                <a:cxn ang="0">
                  <a:pos x="14" y="14"/>
                </a:cxn>
                <a:cxn ang="0">
                  <a:pos x="13" y="15"/>
                </a:cxn>
                <a:cxn ang="0">
                  <a:pos x="1" y="34"/>
                </a:cxn>
                <a:cxn ang="0">
                  <a:pos x="2" y="37"/>
                </a:cxn>
              </a:cxnLst>
              <a:rect l="0" t="0" r="r" b="b"/>
              <a:pathLst>
                <a:path w="37" h="37">
                  <a:moveTo>
                    <a:pt x="2" y="37"/>
                  </a:moveTo>
                  <a:cubicBezTo>
                    <a:pt x="2" y="37"/>
                    <a:pt x="2" y="37"/>
                    <a:pt x="3" y="37"/>
                  </a:cubicBezTo>
                  <a:cubicBezTo>
                    <a:pt x="3" y="37"/>
                    <a:pt x="4" y="37"/>
                    <a:pt x="4" y="36"/>
                  </a:cubicBezTo>
                  <a:cubicBezTo>
                    <a:pt x="15" y="19"/>
                    <a:pt x="15" y="19"/>
                    <a:pt x="15" y="19"/>
                  </a:cubicBezTo>
                  <a:cubicBezTo>
                    <a:pt x="22" y="23"/>
                    <a:pt x="22" y="23"/>
                    <a:pt x="22" y="23"/>
                  </a:cubicBezTo>
                  <a:cubicBezTo>
                    <a:pt x="22" y="24"/>
                    <a:pt x="23" y="24"/>
                    <a:pt x="23" y="24"/>
                  </a:cubicBezTo>
                  <a:cubicBezTo>
                    <a:pt x="24" y="23"/>
                    <a:pt x="24" y="23"/>
                    <a:pt x="24" y="23"/>
                  </a:cubicBezTo>
                  <a:cubicBezTo>
                    <a:pt x="32" y="10"/>
                    <a:pt x="32" y="10"/>
                    <a:pt x="32" y="10"/>
                  </a:cubicBezTo>
                  <a:cubicBezTo>
                    <a:pt x="37" y="12"/>
                    <a:pt x="37" y="12"/>
                    <a:pt x="37" y="12"/>
                  </a:cubicBezTo>
                  <a:cubicBezTo>
                    <a:pt x="35" y="3"/>
                    <a:pt x="35" y="3"/>
                    <a:pt x="35" y="3"/>
                  </a:cubicBezTo>
                  <a:cubicBezTo>
                    <a:pt x="35" y="3"/>
                    <a:pt x="35" y="2"/>
                    <a:pt x="35" y="2"/>
                  </a:cubicBezTo>
                  <a:cubicBezTo>
                    <a:pt x="35" y="0"/>
                    <a:pt x="35" y="0"/>
                    <a:pt x="35" y="0"/>
                  </a:cubicBezTo>
                  <a:cubicBezTo>
                    <a:pt x="33" y="1"/>
                    <a:pt x="33" y="1"/>
                    <a:pt x="33" y="1"/>
                  </a:cubicBezTo>
                  <a:cubicBezTo>
                    <a:pt x="33" y="1"/>
                    <a:pt x="32" y="1"/>
                    <a:pt x="32" y="2"/>
                  </a:cubicBezTo>
                  <a:cubicBezTo>
                    <a:pt x="23" y="6"/>
                    <a:pt x="23" y="6"/>
                    <a:pt x="23" y="6"/>
                  </a:cubicBezTo>
                  <a:cubicBezTo>
                    <a:pt x="28" y="8"/>
                    <a:pt x="28" y="8"/>
                    <a:pt x="28" y="8"/>
                  </a:cubicBezTo>
                  <a:cubicBezTo>
                    <a:pt x="22" y="19"/>
                    <a:pt x="22" y="19"/>
                    <a:pt x="22" y="19"/>
                  </a:cubicBezTo>
                  <a:cubicBezTo>
                    <a:pt x="16" y="15"/>
                    <a:pt x="16" y="15"/>
                    <a:pt x="16" y="15"/>
                  </a:cubicBezTo>
                  <a:cubicBezTo>
                    <a:pt x="15" y="14"/>
                    <a:pt x="15" y="14"/>
                    <a:pt x="14" y="14"/>
                  </a:cubicBezTo>
                  <a:cubicBezTo>
                    <a:pt x="14" y="14"/>
                    <a:pt x="13" y="15"/>
                    <a:pt x="13" y="15"/>
                  </a:cubicBezTo>
                  <a:cubicBezTo>
                    <a:pt x="1" y="34"/>
                    <a:pt x="1" y="34"/>
                    <a:pt x="1" y="34"/>
                  </a:cubicBezTo>
                  <a:cubicBezTo>
                    <a:pt x="0" y="35"/>
                    <a:pt x="1" y="36"/>
                    <a:pt x="2" y="37"/>
                  </a:cubicBezTo>
                  <a:close/>
                </a:path>
              </a:pathLst>
            </a:custGeom>
            <a:solidFill>
              <a:srgbClr val="FFC000"/>
            </a:solidFill>
            <a:ln w="9525">
              <a:noFill/>
              <a:round/>
              <a:headEnd/>
              <a:tailEnd/>
            </a:ln>
          </p:spPr>
          <p:txBody>
            <a:bodyPr vert="horz" wrap="square" lIns="91432" tIns="45717" rIns="91432" bIns="45717" numCol="1" anchor="t" anchorCtr="0" compatLnSpc="1">
              <a:prstTxWarp prst="textNoShape">
                <a:avLst/>
              </a:prstTxWarp>
            </a:bodyPr>
            <a:lstStyle/>
            <a:p>
              <a:pPr defTabSz="914323"/>
              <a:endParaRPr lang="en-US" sz="1900" dirty="0">
                <a:solidFill>
                  <a:prstClr val="black"/>
                </a:solidFill>
              </a:endParaRPr>
            </a:p>
          </p:txBody>
        </p:sp>
      </p:grpSp>
      <p:cxnSp>
        <p:nvCxnSpPr>
          <p:cNvPr id="19" name="Straight Connector 18">
            <a:extLst>
              <a:ext uri="{FF2B5EF4-FFF2-40B4-BE49-F238E27FC236}">
                <a16:creationId xmlns:a16="http://schemas.microsoft.com/office/drawing/2014/main" id="{ECAA2549-A27F-480C-8E45-4E04F71CA362}"/>
              </a:ext>
            </a:extLst>
          </p:cNvPr>
          <p:cNvCxnSpPr>
            <a:cxnSpLocks/>
            <a:endCxn id="23" idx="0"/>
          </p:cNvCxnSpPr>
          <p:nvPr/>
        </p:nvCxnSpPr>
        <p:spPr>
          <a:xfrm>
            <a:off x="4572000" y="398766"/>
            <a:ext cx="0" cy="2306334"/>
          </a:xfrm>
          <a:prstGeom prst="line">
            <a:avLst/>
          </a:prstGeom>
        </p:spPr>
        <p:style>
          <a:lnRef idx="2">
            <a:schemeClr val="accent4"/>
          </a:lnRef>
          <a:fillRef idx="0">
            <a:schemeClr val="accent4"/>
          </a:fillRef>
          <a:effectRef idx="1">
            <a:schemeClr val="accent4"/>
          </a:effectRef>
          <a:fontRef idx="minor">
            <a:schemeClr val="tx1"/>
          </a:fontRef>
        </p:style>
      </p:cxnSp>
      <p:pic>
        <p:nvPicPr>
          <p:cNvPr id="122" name="Picture 121">
            <a:extLst>
              <a:ext uri="{FF2B5EF4-FFF2-40B4-BE49-F238E27FC236}">
                <a16:creationId xmlns:a16="http://schemas.microsoft.com/office/drawing/2014/main" id="{3DA36F00-E637-4B65-9F40-CA40493A560A}"/>
              </a:ext>
            </a:extLst>
          </p:cNvPr>
          <p:cNvPicPr>
            <a:picLocks noChangeAspect="1"/>
          </p:cNvPicPr>
          <p:nvPr/>
        </p:nvPicPr>
        <p:blipFill>
          <a:blip r:embed="rId8"/>
          <a:stretch>
            <a:fillRect/>
          </a:stretch>
        </p:blipFill>
        <p:spPr>
          <a:xfrm>
            <a:off x="182202" y="107877"/>
            <a:ext cx="596444" cy="581778"/>
          </a:xfrm>
          <a:prstGeom prst="rect">
            <a:avLst/>
          </a:prstGeom>
        </p:spPr>
      </p:pic>
    </p:spTree>
    <p:extLst>
      <p:ext uri="{BB962C8B-B14F-4D97-AF65-F5344CB8AC3E}">
        <p14:creationId xmlns:p14="http://schemas.microsoft.com/office/powerpoint/2010/main" val="361018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8865"/>
            <a:ext cx="7416824" cy="952500"/>
          </a:xfrm>
        </p:spPr>
        <p:txBody>
          <a:bodyPr>
            <a:noAutofit/>
          </a:bodyPr>
          <a:lstStyle/>
          <a:p>
            <a:pPr algn="ctr"/>
            <a:r>
              <a:rPr lang="nb-NO" sz="2400" b="1" dirty="0"/>
              <a:t>Fully automated directly in the sales process and opportunity journey in Salesforce</a:t>
            </a:r>
            <a:endParaRPr lang="en-US" sz="2400" b="1" dirty="0"/>
          </a:p>
        </p:txBody>
      </p:sp>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grpSp>
        <p:nvGrpSpPr>
          <p:cNvPr id="33" name="Group 32">
            <a:extLst>
              <a:ext uri="{FF2B5EF4-FFF2-40B4-BE49-F238E27FC236}">
                <a16:creationId xmlns:a16="http://schemas.microsoft.com/office/drawing/2014/main" id="{B600FBB5-7990-4955-BF2C-A804A4A9CD6E}"/>
              </a:ext>
            </a:extLst>
          </p:cNvPr>
          <p:cNvGrpSpPr/>
          <p:nvPr/>
        </p:nvGrpSpPr>
        <p:grpSpPr>
          <a:xfrm>
            <a:off x="98624" y="1236522"/>
            <a:ext cx="7281979" cy="4541095"/>
            <a:chOff x="803886" y="1243015"/>
            <a:chExt cx="7064127" cy="4356234"/>
          </a:xfrm>
        </p:grpSpPr>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03886" y="1243015"/>
              <a:ext cx="7064127" cy="4356234"/>
            </a:xfrm>
            <a:prstGeom prst="rect">
              <a:avLst/>
            </a:prstGeom>
          </p:spPr>
        </p:pic>
        <p:pic>
          <p:nvPicPr>
            <p:cNvPr id="34" name="Picture 33" descr="sp1.JPG">
              <a:extLst>
                <a:ext uri="{FF2B5EF4-FFF2-40B4-BE49-F238E27FC236}">
                  <a16:creationId xmlns:a16="http://schemas.microsoft.com/office/drawing/2014/main" id="{B29BD923-95AD-4FB7-84C0-4CA09C17D491}"/>
                </a:ext>
              </a:extLst>
            </p:cNvPr>
            <p:cNvPicPr>
              <a:picLocks noChangeAspect="1"/>
            </p:cNvPicPr>
            <p:nvPr/>
          </p:nvPicPr>
          <p:blipFill rotWithShape="1">
            <a:blip r:embed="rId4">
              <a:extLst>
                <a:ext uri="{28A0092B-C50C-407E-A947-70E740481C1C}">
                  <a14:useLocalDpi xmlns:a14="http://schemas.microsoft.com/office/drawing/2010/main" val="0"/>
                </a:ext>
              </a:extLst>
            </a:blip>
            <a:srcRect r="24129"/>
            <a:stretch/>
          </p:blipFill>
          <p:spPr>
            <a:xfrm>
              <a:off x="1781438" y="1633363"/>
              <a:ext cx="5109023" cy="3163765"/>
            </a:xfrm>
            <a:prstGeom prst="rect">
              <a:avLst/>
            </a:prstGeom>
          </p:spPr>
        </p:pic>
      </p:grpSp>
      <p:pic>
        <p:nvPicPr>
          <p:cNvPr id="3" name="Picture 2">
            <a:extLst>
              <a:ext uri="{FF2B5EF4-FFF2-40B4-BE49-F238E27FC236}">
                <a16:creationId xmlns:a16="http://schemas.microsoft.com/office/drawing/2014/main" id="{258144A0-BD56-44FE-B959-6835A5DCDC95}"/>
              </a:ext>
            </a:extLst>
          </p:cNvPr>
          <p:cNvPicPr>
            <a:picLocks noChangeAspect="1"/>
          </p:cNvPicPr>
          <p:nvPr/>
        </p:nvPicPr>
        <p:blipFill>
          <a:blip r:embed="rId5"/>
          <a:stretch>
            <a:fillRect/>
          </a:stretch>
        </p:blipFill>
        <p:spPr>
          <a:xfrm>
            <a:off x="971600" y="1561538"/>
            <a:ext cx="5634324" cy="3600218"/>
          </a:xfrm>
          <a:prstGeom prst="rect">
            <a:avLst/>
          </a:prstGeom>
        </p:spPr>
      </p:pic>
      <p:sp>
        <p:nvSpPr>
          <p:cNvPr id="47" name="Rectangle 46">
            <a:extLst>
              <a:ext uri="{FF2B5EF4-FFF2-40B4-BE49-F238E27FC236}">
                <a16:creationId xmlns:a16="http://schemas.microsoft.com/office/drawing/2014/main" id="{8EE16537-06DC-463A-9112-35D3B9FABAB8}"/>
              </a:ext>
            </a:extLst>
          </p:cNvPr>
          <p:cNvSpPr/>
          <p:nvPr/>
        </p:nvSpPr>
        <p:spPr>
          <a:xfrm>
            <a:off x="6894986" y="1733348"/>
            <a:ext cx="2003003" cy="3118195"/>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srgbClr val="3C8689"/>
                </a:solidFill>
                <a:effectLst/>
                <a:uLnTx/>
                <a:uFillTx/>
              </a:rPr>
              <a:t>Automatically request feedback from the prospects at key changes in the opportunity journey or after sales meetings</a:t>
            </a:r>
          </a:p>
          <a:p>
            <a:pPr marL="0" marR="0" lvl="0" indent="0" defTabSz="914400" eaLnBrk="1" fontAlgn="auto" latinLnBrk="0" hangingPunct="1">
              <a:lnSpc>
                <a:spcPct val="100000"/>
              </a:lnSpc>
              <a:spcBef>
                <a:spcPts val="0"/>
              </a:spcBef>
              <a:spcAft>
                <a:spcPts val="600"/>
              </a:spcAft>
              <a:buClrTx/>
              <a:buSzTx/>
              <a:buFontTx/>
              <a:buNone/>
              <a:tabLst/>
              <a:defRPr/>
            </a:pPr>
            <a:endParaRPr lang="nb-NO" sz="1200" b="1" kern="0" dirty="0">
              <a:solidFill>
                <a:srgbClr val="3C8689"/>
              </a:solidFill>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nb-NO" sz="1200" b="1" i="0" u="none" strike="noStrike" kern="0" cap="none" spc="0" normalizeH="0" baseline="0" noProof="0" dirty="0">
                <a:ln>
                  <a:noFill/>
                </a:ln>
                <a:solidFill>
                  <a:srgbClr val="3C8689"/>
                </a:solidFill>
                <a:effectLst/>
                <a:uLnTx/>
                <a:uFillTx/>
              </a:rPr>
              <a:t>Request feedback with the push of one button </a:t>
            </a:r>
            <a:endParaRPr kumimoji="0" lang="en-US" sz="1200" b="1" i="0" u="none" strike="noStrike" kern="0" cap="none" spc="0" normalizeH="0" baseline="0" noProof="0" dirty="0">
              <a:ln>
                <a:noFill/>
              </a:ln>
              <a:solidFill>
                <a:srgbClr val="3C8689"/>
              </a:solidFill>
              <a:effectLst/>
              <a:uLnTx/>
              <a:uFillTx/>
            </a:endParaRPr>
          </a:p>
          <a:p>
            <a:pPr marL="0" marR="0" lvl="0" indent="0" defTabSz="914400" eaLnBrk="1" fontAlgn="auto" latinLnBrk="0" hangingPunct="1">
              <a:lnSpc>
                <a:spcPct val="100000"/>
              </a:lnSpc>
              <a:spcBef>
                <a:spcPts val="0"/>
              </a:spcBef>
              <a:spcAft>
                <a:spcPts val="600"/>
              </a:spcAft>
              <a:buClrTx/>
              <a:buSzTx/>
              <a:buFontTx/>
              <a:buNone/>
              <a:tabLst/>
              <a:defRPr/>
            </a:pPr>
            <a:r>
              <a:rPr lang="nb-NO" sz="1200" b="1" kern="0" dirty="0">
                <a:solidFill>
                  <a:srgbClr val="3C8689"/>
                </a:solidFill>
              </a:rPr>
              <a:t>...or...</a:t>
            </a:r>
            <a:endParaRPr lang="en-US" sz="1200" b="1" kern="0" dirty="0">
              <a:solidFill>
                <a:srgbClr val="3C8689"/>
              </a:solidFill>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srgbClr val="3C8689"/>
                </a:solidFill>
                <a:effectLst/>
                <a:uLnTx/>
                <a:uFillTx/>
              </a:rPr>
              <a:t>Salespulse can trigger a survey automatically based on changes to any of these fields </a:t>
            </a:r>
            <a:endParaRPr kumimoji="0" lang="nb-NO" sz="1200" b="1" i="0" u="none" strike="noStrike" kern="0" cap="none" spc="0" normalizeH="0" baseline="0" noProof="0" dirty="0">
              <a:ln>
                <a:noFill/>
              </a:ln>
              <a:solidFill>
                <a:srgbClr val="3C8689"/>
              </a:solidFill>
              <a:effectLst/>
              <a:uLnTx/>
              <a:uFillTx/>
            </a:endParaRPr>
          </a:p>
        </p:txBody>
      </p:sp>
      <p:pic>
        <p:nvPicPr>
          <p:cNvPr id="13" name="Picture 12">
            <a:extLst>
              <a:ext uri="{FF2B5EF4-FFF2-40B4-BE49-F238E27FC236}">
                <a16:creationId xmlns:a16="http://schemas.microsoft.com/office/drawing/2014/main" id="{FCC9BBFF-506A-46A5-B703-AE93C4634681}"/>
              </a:ext>
            </a:extLst>
          </p:cNvPr>
          <p:cNvPicPr>
            <a:picLocks noChangeAspect="1"/>
          </p:cNvPicPr>
          <p:nvPr/>
        </p:nvPicPr>
        <p:blipFill>
          <a:blip r:embed="rId6"/>
          <a:stretch>
            <a:fillRect/>
          </a:stretch>
        </p:blipFill>
        <p:spPr>
          <a:xfrm>
            <a:off x="467544" y="697260"/>
            <a:ext cx="432048" cy="421424"/>
          </a:xfrm>
          <a:prstGeom prst="rect">
            <a:avLst/>
          </a:prstGeom>
        </p:spPr>
      </p:pic>
      <p:sp>
        <p:nvSpPr>
          <p:cNvPr id="4" name="TextBox 3">
            <a:extLst>
              <a:ext uri="{FF2B5EF4-FFF2-40B4-BE49-F238E27FC236}">
                <a16:creationId xmlns:a16="http://schemas.microsoft.com/office/drawing/2014/main" id="{C0AC27FF-D7A9-477D-BF79-F1F10CE61791}"/>
              </a:ext>
            </a:extLst>
          </p:cNvPr>
          <p:cNvSpPr txBox="1"/>
          <p:nvPr/>
        </p:nvSpPr>
        <p:spPr>
          <a:xfrm rot="20723544">
            <a:off x="155898" y="4586317"/>
            <a:ext cx="1580081" cy="507831"/>
          </a:xfrm>
          <a:prstGeom prst="rect">
            <a:avLst/>
          </a:prstGeom>
          <a:solidFill>
            <a:schemeClr val="bg1"/>
          </a:solidFill>
          <a:ln w="6350">
            <a:solidFill>
              <a:schemeClr val="tx1"/>
            </a:solidFill>
          </a:ln>
        </p:spPr>
        <p:txBody>
          <a:bodyPr wrap="square" rtlCol="0">
            <a:spAutoFit/>
          </a:bodyPr>
          <a:lstStyle/>
          <a:p>
            <a:pPr algn="ctr"/>
            <a:r>
              <a:rPr lang="nb-NO" sz="900" b="1" dirty="0"/>
              <a:t>ALL FUNCTIONALITY AVAILABLE IN CLASSIC AND LIGHTNING</a:t>
            </a:r>
            <a:endParaRPr lang="en-US" sz="900" b="1" dirty="0"/>
          </a:p>
        </p:txBody>
      </p:sp>
    </p:spTree>
    <p:extLst>
      <p:ext uri="{BB962C8B-B14F-4D97-AF65-F5344CB8AC3E}">
        <p14:creationId xmlns:p14="http://schemas.microsoft.com/office/powerpoint/2010/main" val="3473467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grpSp>
        <p:nvGrpSpPr>
          <p:cNvPr id="33" name="Group 32">
            <a:extLst>
              <a:ext uri="{FF2B5EF4-FFF2-40B4-BE49-F238E27FC236}">
                <a16:creationId xmlns:a16="http://schemas.microsoft.com/office/drawing/2014/main" id="{B600FBB5-7990-4955-BF2C-A804A4A9CD6E}"/>
              </a:ext>
            </a:extLst>
          </p:cNvPr>
          <p:cNvGrpSpPr/>
          <p:nvPr/>
        </p:nvGrpSpPr>
        <p:grpSpPr>
          <a:xfrm>
            <a:off x="98625" y="985293"/>
            <a:ext cx="7086130" cy="4392488"/>
            <a:chOff x="803886" y="1243015"/>
            <a:chExt cx="7064127" cy="4356234"/>
          </a:xfrm>
        </p:grpSpPr>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03886" y="1243015"/>
              <a:ext cx="7064127" cy="4356234"/>
            </a:xfrm>
            <a:prstGeom prst="rect">
              <a:avLst/>
            </a:prstGeom>
          </p:spPr>
        </p:pic>
        <p:pic>
          <p:nvPicPr>
            <p:cNvPr id="34" name="Picture 33" descr="sp1.JPG">
              <a:extLst>
                <a:ext uri="{FF2B5EF4-FFF2-40B4-BE49-F238E27FC236}">
                  <a16:creationId xmlns:a16="http://schemas.microsoft.com/office/drawing/2014/main" id="{B29BD923-95AD-4FB7-84C0-4CA09C17D491}"/>
                </a:ext>
              </a:extLst>
            </p:cNvPr>
            <p:cNvPicPr>
              <a:picLocks noChangeAspect="1"/>
            </p:cNvPicPr>
            <p:nvPr/>
          </p:nvPicPr>
          <p:blipFill rotWithShape="1">
            <a:blip r:embed="rId4">
              <a:extLst>
                <a:ext uri="{28A0092B-C50C-407E-A947-70E740481C1C}">
                  <a14:useLocalDpi xmlns:a14="http://schemas.microsoft.com/office/drawing/2010/main" val="0"/>
                </a:ext>
              </a:extLst>
            </a:blip>
            <a:srcRect r="24129"/>
            <a:stretch/>
          </p:blipFill>
          <p:spPr>
            <a:xfrm>
              <a:off x="1781438" y="1633363"/>
              <a:ext cx="5109023" cy="3163765"/>
            </a:xfrm>
            <a:prstGeom prst="rect">
              <a:avLst/>
            </a:prstGeom>
          </p:spPr>
        </p:pic>
      </p:grpSp>
      <p:pic>
        <p:nvPicPr>
          <p:cNvPr id="3" name="Picture 2">
            <a:extLst>
              <a:ext uri="{FF2B5EF4-FFF2-40B4-BE49-F238E27FC236}">
                <a16:creationId xmlns:a16="http://schemas.microsoft.com/office/drawing/2014/main" id="{258144A0-BD56-44FE-B959-6835A5DCDC95}"/>
              </a:ext>
            </a:extLst>
          </p:cNvPr>
          <p:cNvPicPr>
            <a:picLocks noChangeAspect="1"/>
          </p:cNvPicPr>
          <p:nvPr/>
        </p:nvPicPr>
        <p:blipFill>
          <a:blip r:embed="rId5"/>
          <a:stretch>
            <a:fillRect/>
          </a:stretch>
        </p:blipFill>
        <p:spPr>
          <a:xfrm>
            <a:off x="899592" y="1367630"/>
            <a:ext cx="5544616" cy="3542896"/>
          </a:xfrm>
          <a:prstGeom prst="rect">
            <a:avLst/>
          </a:prstGeom>
        </p:spPr>
      </p:pic>
      <p:sp>
        <p:nvSpPr>
          <p:cNvPr id="47" name="Rectangle 46">
            <a:extLst>
              <a:ext uri="{FF2B5EF4-FFF2-40B4-BE49-F238E27FC236}">
                <a16:creationId xmlns:a16="http://schemas.microsoft.com/office/drawing/2014/main" id="{8EE16537-06DC-463A-9112-35D3B9FABAB8}"/>
              </a:ext>
            </a:extLst>
          </p:cNvPr>
          <p:cNvSpPr/>
          <p:nvPr/>
        </p:nvSpPr>
        <p:spPr>
          <a:xfrm>
            <a:off x="7402889" y="1482118"/>
            <a:ext cx="1495100" cy="3118195"/>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nb-NO" sz="1200" b="1" i="0" u="none" strike="noStrike" kern="0" cap="none" spc="0" normalizeH="0" baseline="0" noProof="0" dirty="0">
                <a:ln>
                  <a:noFill/>
                </a:ln>
                <a:solidFill>
                  <a:srgbClr val="3C8689"/>
                </a:solidFill>
                <a:effectLst/>
                <a:uLnTx/>
                <a:uFillTx/>
              </a:rPr>
              <a:t>Request feedback with the push of one button </a:t>
            </a:r>
          </a:p>
          <a:p>
            <a:pPr marL="0" marR="0" lvl="0" indent="0" defTabSz="914400" eaLnBrk="1" fontAlgn="auto" latinLnBrk="0" hangingPunct="1">
              <a:lnSpc>
                <a:spcPct val="100000"/>
              </a:lnSpc>
              <a:spcBef>
                <a:spcPts val="0"/>
              </a:spcBef>
              <a:spcAft>
                <a:spcPts val="600"/>
              </a:spcAft>
              <a:buClrTx/>
              <a:buSzTx/>
              <a:buFontTx/>
              <a:buNone/>
              <a:tabLst/>
              <a:defRPr/>
            </a:pPr>
            <a:r>
              <a:rPr lang="nb-NO" sz="1200" b="1" kern="0" dirty="0">
                <a:solidFill>
                  <a:srgbClr val="3C8689"/>
                </a:solidFill>
              </a:rPr>
              <a:t>...or...</a:t>
            </a:r>
          </a:p>
          <a:p>
            <a:pPr marL="0" marR="0" lvl="0" indent="0" defTabSz="91440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dirty="0">
                <a:ln>
                  <a:noFill/>
                </a:ln>
                <a:solidFill>
                  <a:srgbClr val="3C8689"/>
                </a:solidFill>
                <a:effectLst/>
                <a:uLnTx/>
                <a:uFillTx/>
              </a:rPr>
              <a:t>trigger a survey automatically based on changes to any field in Salesforce</a:t>
            </a:r>
            <a:endParaRPr kumimoji="0" lang="nb-NO" sz="1200" b="1" i="0" u="none" strike="noStrike" kern="0" cap="none" spc="0" normalizeH="0" baseline="0" noProof="0" dirty="0">
              <a:ln>
                <a:noFill/>
              </a:ln>
              <a:solidFill>
                <a:srgbClr val="3C8689"/>
              </a:solidFill>
              <a:effectLst/>
              <a:uLnTx/>
              <a:uFillTx/>
            </a:endParaRPr>
          </a:p>
        </p:txBody>
      </p:sp>
      <p:sp>
        <p:nvSpPr>
          <p:cNvPr id="4" name="TextBox 3">
            <a:extLst>
              <a:ext uri="{FF2B5EF4-FFF2-40B4-BE49-F238E27FC236}">
                <a16:creationId xmlns:a16="http://schemas.microsoft.com/office/drawing/2014/main" id="{C0AC27FF-D7A9-477D-BF79-F1F10CE61791}"/>
              </a:ext>
            </a:extLst>
          </p:cNvPr>
          <p:cNvSpPr txBox="1"/>
          <p:nvPr/>
        </p:nvSpPr>
        <p:spPr>
          <a:xfrm rot="20723544">
            <a:off x="155898" y="4335087"/>
            <a:ext cx="1580081" cy="507831"/>
          </a:xfrm>
          <a:prstGeom prst="rect">
            <a:avLst/>
          </a:prstGeom>
          <a:solidFill>
            <a:schemeClr val="bg1"/>
          </a:solidFill>
          <a:ln w="6350">
            <a:solidFill>
              <a:schemeClr val="tx1"/>
            </a:solidFill>
          </a:ln>
        </p:spPr>
        <p:txBody>
          <a:bodyPr wrap="square" rtlCol="0">
            <a:spAutoFit/>
          </a:bodyPr>
          <a:lstStyle/>
          <a:p>
            <a:pPr algn="ctr"/>
            <a:r>
              <a:rPr lang="nb-NO" sz="900" b="1" dirty="0"/>
              <a:t>ALL FUNCTIONALITY AVAILABLE IN CLASSIC AND LIGHTNING</a:t>
            </a:r>
            <a:endParaRPr lang="en-US" sz="900" b="1" dirty="0"/>
          </a:p>
        </p:txBody>
      </p:sp>
      <p:grpSp>
        <p:nvGrpSpPr>
          <p:cNvPr id="11" name="Group 10">
            <a:extLst>
              <a:ext uri="{FF2B5EF4-FFF2-40B4-BE49-F238E27FC236}">
                <a16:creationId xmlns:a16="http://schemas.microsoft.com/office/drawing/2014/main" id="{999938C5-0EAF-415E-AE6D-3FD732255BB5}"/>
              </a:ext>
            </a:extLst>
          </p:cNvPr>
          <p:cNvGrpSpPr/>
          <p:nvPr/>
        </p:nvGrpSpPr>
        <p:grpSpPr>
          <a:xfrm>
            <a:off x="4139952" y="1277336"/>
            <a:ext cx="1771596" cy="1452954"/>
            <a:chOff x="5652120" y="900490"/>
            <a:chExt cx="1771596" cy="1452954"/>
          </a:xfrm>
        </p:grpSpPr>
        <p:pic>
          <p:nvPicPr>
            <p:cNvPr id="12" name="Picture 11">
              <a:extLst>
                <a:ext uri="{FF2B5EF4-FFF2-40B4-BE49-F238E27FC236}">
                  <a16:creationId xmlns:a16="http://schemas.microsoft.com/office/drawing/2014/main" id="{80A51D1D-E598-4833-92B8-4E55EF84EAE2}"/>
                </a:ext>
              </a:extLst>
            </p:cNvPr>
            <p:cNvPicPr>
              <a:picLocks noChangeAspect="1"/>
            </p:cNvPicPr>
            <p:nvPr/>
          </p:nvPicPr>
          <p:blipFill rotWithShape="1">
            <a:blip r:embed="rId6"/>
            <a:srcRect l="59850" t="10974" r="21249" b="61677"/>
            <a:stretch/>
          </p:blipFill>
          <p:spPr>
            <a:xfrm>
              <a:off x="5652120" y="913284"/>
              <a:ext cx="1728192" cy="1440160"/>
            </a:xfrm>
            <a:prstGeom prst="ellipse">
              <a:avLst/>
            </a:prstGeom>
          </p:spPr>
        </p:pic>
        <p:sp>
          <p:nvSpPr>
            <p:cNvPr id="14" name="Oval 13">
              <a:extLst>
                <a:ext uri="{FF2B5EF4-FFF2-40B4-BE49-F238E27FC236}">
                  <a16:creationId xmlns:a16="http://schemas.microsoft.com/office/drawing/2014/main" id="{3522DBF3-8121-4A73-84D0-C01E81BCAAAD}"/>
                </a:ext>
              </a:extLst>
            </p:cNvPr>
            <p:cNvSpPr/>
            <p:nvPr/>
          </p:nvSpPr>
          <p:spPr>
            <a:xfrm>
              <a:off x="5695524" y="900490"/>
              <a:ext cx="1728192" cy="1440160"/>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7E1CAA2F-F16F-42B0-BEEE-255BDE5ED4FA}"/>
              </a:ext>
            </a:extLst>
          </p:cNvPr>
          <p:cNvGrpSpPr/>
          <p:nvPr/>
        </p:nvGrpSpPr>
        <p:grpSpPr>
          <a:xfrm>
            <a:off x="4033894" y="2976331"/>
            <a:ext cx="2570188" cy="2130629"/>
            <a:chOff x="6030633" y="3472347"/>
            <a:chExt cx="2880321" cy="2135243"/>
          </a:xfrm>
        </p:grpSpPr>
        <p:pic>
          <p:nvPicPr>
            <p:cNvPr id="16" name="Picture 15">
              <a:extLst>
                <a:ext uri="{FF2B5EF4-FFF2-40B4-BE49-F238E27FC236}">
                  <a16:creationId xmlns:a16="http://schemas.microsoft.com/office/drawing/2014/main" id="{095CB74A-625B-405B-9714-D97910C76E1F}"/>
                </a:ext>
              </a:extLst>
            </p:cNvPr>
            <p:cNvPicPr>
              <a:picLocks noChangeAspect="1"/>
            </p:cNvPicPr>
            <p:nvPr/>
          </p:nvPicPr>
          <p:blipFill rotWithShape="1">
            <a:blip r:embed="rId7"/>
            <a:srcRect l="63990" t="62307" r="4510" b="-2104"/>
            <a:stretch/>
          </p:blipFill>
          <p:spPr>
            <a:xfrm>
              <a:off x="6030633" y="3511932"/>
              <a:ext cx="2880320" cy="2095658"/>
            </a:xfrm>
            <a:prstGeom prst="ellipse">
              <a:avLst/>
            </a:prstGeom>
          </p:spPr>
        </p:pic>
        <p:sp>
          <p:nvSpPr>
            <p:cNvPr id="17" name="Oval 16">
              <a:extLst>
                <a:ext uri="{FF2B5EF4-FFF2-40B4-BE49-F238E27FC236}">
                  <a16:creationId xmlns:a16="http://schemas.microsoft.com/office/drawing/2014/main" id="{FACFC760-6806-4496-BE07-8EF85E44BEA9}"/>
                </a:ext>
              </a:extLst>
            </p:cNvPr>
            <p:cNvSpPr/>
            <p:nvPr/>
          </p:nvSpPr>
          <p:spPr>
            <a:xfrm>
              <a:off x="6030634" y="3472347"/>
              <a:ext cx="2880320" cy="2128883"/>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8A8EA9F4-F568-47AD-B878-526EA4C5B9C8}"/>
              </a:ext>
            </a:extLst>
          </p:cNvPr>
          <p:cNvSpPr/>
          <p:nvPr/>
        </p:nvSpPr>
        <p:spPr>
          <a:xfrm>
            <a:off x="-119509" y="-482721"/>
            <a:ext cx="9433048" cy="1532605"/>
          </a:xfrm>
          <a:prstGeom prst="rect">
            <a:avLst/>
          </a:prstGeom>
          <a:solidFill>
            <a:srgbClr val="FF876C"/>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9" name="Title 46">
            <a:extLst>
              <a:ext uri="{FF2B5EF4-FFF2-40B4-BE49-F238E27FC236}">
                <a16:creationId xmlns:a16="http://schemas.microsoft.com/office/drawing/2014/main" id="{05C52853-802A-4827-BB03-443CACC130EF}"/>
              </a:ext>
            </a:extLst>
          </p:cNvPr>
          <p:cNvSpPr txBox="1">
            <a:spLocks/>
          </p:cNvSpPr>
          <p:nvPr/>
        </p:nvSpPr>
        <p:spPr>
          <a:xfrm>
            <a:off x="532359" y="-90468"/>
            <a:ext cx="8270042" cy="936940"/>
          </a:xfrm>
          <a:prstGeom prst="rect">
            <a:avLst/>
          </a:prstGeom>
          <a:noFill/>
        </p:spPr>
        <p:txBody>
          <a:bodyPr vert="horz" lIns="91440" tIns="45720" rIns="91440" bIns="45720" rtlCol="0" anchor="ctr">
            <a:noAutofit/>
          </a:bodyPr>
          <a:lstStyle>
            <a:lvl1pPr algn="l" defTabSz="411476" rtl="0" eaLnBrk="1" latinLnBrk="0" hangingPunct="1">
              <a:lnSpc>
                <a:spcPts val="2250"/>
              </a:lnSpc>
              <a:spcBef>
                <a:spcPct val="0"/>
              </a:spcBef>
              <a:buNone/>
              <a:defRPr sz="2160" kern="1200">
                <a:solidFill>
                  <a:schemeClr val="tx1"/>
                </a:solidFill>
                <a:latin typeface="Gotham Medium"/>
                <a:ea typeface="+mj-ea"/>
                <a:cs typeface="+mj-cs"/>
              </a:defRPr>
            </a:lvl1pPr>
          </a:lstStyle>
          <a:p>
            <a:pPr lvl="0" algn="ctr"/>
            <a:r>
              <a:rPr lang="en-US" sz="3600" b="1" dirty="0">
                <a:solidFill>
                  <a:schemeClr val="bg1"/>
                </a:solidFill>
              </a:rPr>
              <a:t>COLLECT FEEDBACK FROM PROSPECTS AT</a:t>
            </a:r>
          </a:p>
          <a:p>
            <a:pPr lvl="0" algn="ctr"/>
            <a:endParaRPr lang="en-US" sz="3600" b="1" dirty="0">
              <a:solidFill>
                <a:schemeClr val="bg1"/>
              </a:solidFill>
            </a:endParaRPr>
          </a:p>
          <a:p>
            <a:pPr lvl="0" algn="ctr"/>
            <a:r>
              <a:rPr lang="en-US" sz="3600" b="1" dirty="0">
                <a:solidFill>
                  <a:schemeClr val="bg1"/>
                </a:solidFill>
              </a:rPr>
              <a:t> KEY AREAS OF YOUR SALES PROCESS</a:t>
            </a:r>
          </a:p>
        </p:txBody>
      </p:sp>
      <p:sp>
        <p:nvSpPr>
          <p:cNvPr id="20" name="Rectangle 19">
            <a:extLst>
              <a:ext uri="{FF2B5EF4-FFF2-40B4-BE49-F238E27FC236}">
                <a16:creationId xmlns:a16="http://schemas.microsoft.com/office/drawing/2014/main" id="{DA4460E9-6AF2-44C0-8E08-9E4B1084CCC5}"/>
              </a:ext>
            </a:extLst>
          </p:cNvPr>
          <p:cNvSpPr/>
          <p:nvPr/>
        </p:nvSpPr>
        <p:spPr>
          <a:xfrm>
            <a:off x="-119509" y="5244233"/>
            <a:ext cx="9433048" cy="1532605"/>
          </a:xfrm>
          <a:prstGeom prst="rect">
            <a:avLst/>
          </a:prstGeom>
          <a:solidFill>
            <a:srgbClr val="FF876C"/>
          </a:solidFill>
          <a:ln w="12700" cap="flat" cmpd="sng" algn="ctr">
            <a:noFill/>
            <a:prstDash val="solid"/>
          </a:ln>
          <a:effectLst/>
        </p:spPr>
        <p:txBody>
          <a:bodyPr rtlCol="0" anchor="ctr"/>
          <a:lstStyle/>
          <a:p>
            <a:pPr lvl="0" algn="ctr" defTabSz="914400"/>
            <a:r>
              <a:rPr lang="en-US" sz="2000" b="1" dirty="0">
                <a:solidFill>
                  <a:schemeClr val="bg1"/>
                </a:solidFill>
              </a:rPr>
              <a:t>INCREASE TRANSPARENCY IN YOUR OPPORTUNITIES</a:t>
            </a:r>
            <a:endParaRPr kumimoji="0" lang="en-US" sz="2000" b="0" i="0" u="none" strike="noStrike" kern="0" cap="none" spc="0" normalizeH="0" baseline="0" noProof="0" dirty="0">
              <a:ln>
                <a:noFill/>
              </a:ln>
              <a:solidFill>
                <a:prstClr val="white"/>
              </a:solidFill>
              <a:effectLst/>
              <a:uLnTx/>
              <a:uFillTx/>
              <a:latin typeface="Arial"/>
              <a:ea typeface="+mn-ea"/>
              <a:cs typeface="+mn-cs"/>
            </a:endParaRPr>
          </a:p>
        </p:txBody>
      </p:sp>
      <p:sp>
        <p:nvSpPr>
          <p:cNvPr id="21" name="Oval 20">
            <a:extLst>
              <a:ext uri="{FF2B5EF4-FFF2-40B4-BE49-F238E27FC236}">
                <a16:creationId xmlns:a16="http://schemas.microsoft.com/office/drawing/2014/main" id="{AE67A669-B5C6-462E-AE61-6F1142069D54}"/>
              </a:ext>
            </a:extLst>
          </p:cNvPr>
          <p:cNvSpPr/>
          <p:nvPr/>
        </p:nvSpPr>
        <p:spPr>
          <a:xfrm>
            <a:off x="8606347" y="-315677"/>
            <a:ext cx="358142" cy="364865"/>
          </a:xfrm>
          <a:prstGeom prst="ellipse">
            <a:avLst/>
          </a:prstGeom>
          <a:noFill/>
          <a:ln w="285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D058EA06-B5A5-42E1-B0FF-AC1F77615148}"/>
              </a:ext>
            </a:extLst>
          </p:cNvPr>
          <p:cNvSpPr txBox="1"/>
          <p:nvPr/>
        </p:nvSpPr>
        <p:spPr>
          <a:xfrm>
            <a:off x="8646350" y="-287134"/>
            <a:ext cx="276038" cy="307777"/>
          </a:xfrm>
          <a:prstGeom prst="rect">
            <a:avLst/>
          </a:prstGeom>
          <a:noFill/>
        </p:spPr>
        <p:txBody>
          <a:bodyPr wrap="none" rtlCol="0">
            <a:spAutoFit/>
          </a:bodyPr>
          <a:lstStyle/>
          <a:p>
            <a:r>
              <a:rPr lang="nb-NO" sz="1400" b="1" dirty="0">
                <a:solidFill>
                  <a:prstClr val="white"/>
                </a:solidFill>
                <a:latin typeface="Gotham Medium"/>
              </a:rPr>
              <a:t>3</a:t>
            </a:r>
            <a:endParaRPr lang="en-US" sz="1400" b="1" dirty="0" err="1">
              <a:solidFill>
                <a:prstClr val="white"/>
              </a:solidFill>
              <a:latin typeface="Gotham Medium"/>
            </a:endParaRPr>
          </a:p>
        </p:txBody>
      </p:sp>
      <p:pic>
        <p:nvPicPr>
          <p:cNvPr id="24" name="Picture 23">
            <a:extLst>
              <a:ext uri="{FF2B5EF4-FFF2-40B4-BE49-F238E27FC236}">
                <a16:creationId xmlns:a16="http://schemas.microsoft.com/office/drawing/2014/main" id="{08F6B73F-8B2B-40B8-890B-AA5597C24DE7}"/>
              </a:ext>
            </a:extLst>
          </p:cNvPr>
          <p:cNvPicPr>
            <a:picLocks noChangeAspect="1"/>
          </p:cNvPicPr>
          <p:nvPr/>
        </p:nvPicPr>
        <p:blipFill>
          <a:blip r:embed="rId8"/>
          <a:stretch>
            <a:fillRect/>
          </a:stretch>
        </p:blipFill>
        <p:spPr>
          <a:xfrm>
            <a:off x="179512" y="5357807"/>
            <a:ext cx="1136415" cy="287134"/>
          </a:xfrm>
          <a:prstGeom prst="rect">
            <a:avLst/>
          </a:prstGeom>
        </p:spPr>
      </p:pic>
    </p:spTree>
    <p:extLst>
      <p:ext uri="{BB962C8B-B14F-4D97-AF65-F5344CB8AC3E}">
        <p14:creationId xmlns:p14="http://schemas.microsoft.com/office/powerpoint/2010/main" val="1519070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7184754" y="5231143"/>
            <a:ext cx="1691680" cy="393824"/>
          </a:xfrm>
          <a:prstGeom prst="rect">
            <a:avLst/>
          </a:prstGeom>
          <a:solidFill>
            <a:schemeClr val="bg1"/>
          </a:solidFill>
          <a:ln>
            <a:noFill/>
          </a:ln>
        </p:spPr>
        <p:txBody>
          <a:bodyPr wrap="square" rtlCol="0">
            <a:spAutoFit/>
          </a:bodyPr>
          <a:lstStyle/>
          <a:p>
            <a:endParaRPr lang="nb-NO" sz="1400" dirty="0">
              <a:latin typeface="Gotham Medium"/>
            </a:endParaRPr>
          </a:p>
        </p:txBody>
      </p:sp>
      <p:sp>
        <p:nvSpPr>
          <p:cNvPr id="17" name="Rectangle 16">
            <a:extLst>
              <a:ext uri="{FF2B5EF4-FFF2-40B4-BE49-F238E27FC236}">
                <a16:creationId xmlns:a16="http://schemas.microsoft.com/office/drawing/2014/main" id="{E3D0D0F2-493C-4A50-80A8-ED45BB9CF3A5}"/>
              </a:ext>
            </a:extLst>
          </p:cNvPr>
          <p:cNvSpPr/>
          <p:nvPr/>
        </p:nvSpPr>
        <p:spPr>
          <a:xfrm>
            <a:off x="2169304" y="3923131"/>
            <a:ext cx="4896544" cy="1178098"/>
          </a:xfrm>
          <a:prstGeom prst="rect">
            <a:avLst/>
          </a:prstGeom>
          <a:pattFill prst="dkUpDiag">
            <a:fgClr>
              <a:srgbClr val="3C8689">
                <a:lumMod val="20000"/>
                <a:lumOff val="80000"/>
              </a:srgbClr>
            </a:fgClr>
            <a:bgClr>
              <a:sysClr val="window" lastClr="FFFFFF">
                <a:lumMod val="95000"/>
              </a:sysClr>
            </a:bgClr>
          </a:pattFill>
          <a:ln w="25400" cap="flat" cmpd="sng" algn="ctr">
            <a:noFill/>
            <a:prstDash val="solid"/>
          </a:ln>
          <a:effectLst/>
        </p:spPr>
        <p:txBody>
          <a:bodyPr wrap="square" lIns="180000" tIns="180000" rIns="180000" bIns="180000" rtlCol="0" anchor="ctr">
            <a:noAutofit/>
          </a:bodyPr>
          <a:lstStyle/>
          <a:p>
            <a:pPr lvl="0" defTabSz="914400">
              <a:spcAft>
                <a:spcPts val="600"/>
              </a:spcAft>
              <a:defRPr/>
            </a:pPr>
            <a:r>
              <a:rPr kumimoji="0" lang="nb-NO" sz="1200" b="1" i="0" u="none" strike="noStrike" kern="0" cap="none" spc="0" normalizeH="0" baseline="0" noProof="0" dirty="0">
                <a:ln>
                  <a:noFill/>
                </a:ln>
                <a:solidFill>
                  <a:srgbClr val="3C8689"/>
                </a:solidFill>
                <a:effectLst/>
                <a:uLnTx/>
                <a:uFillTx/>
              </a:rPr>
              <a:t>Salespulse is a managed package and includes</a:t>
            </a:r>
          </a:p>
          <a:p>
            <a:pPr marL="171450" lvl="0" indent="-171450" defTabSz="914400">
              <a:spcAft>
                <a:spcPts val="600"/>
              </a:spcAft>
              <a:buFont typeface="Wingdings" panose="05000000000000000000" pitchFamily="2" charset="2"/>
              <a:buChar char="§"/>
              <a:defRPr/>
            </a:pPr>
            <a:r>
              <a:rPr lang="nb-NO" sz="1200" b="1" kern="0" dirty="0">
                <a:solidFill>
                  <a:srgbClr val="3C8689"/>
                </a:solidFill>
              </a:rPr>
              <a:t>5 survey templates</a:t>
            </a:r>
          </a:p>
          <a:p>
            <a:pPr marL="171450" lvl="0" indent="-171450" defTabSz="914400">
              <a:spcAft>
                <a:spcPts val="600"/>
              </a:spcAft>
              <a:buFont typeface="Wingdings" panose="05000000000000000000" pitchFamily="2" charset="2"/>
              <a:buChar char="§"/>
              <a:defRPr/>
            </a:pPr>
            <a:r>
              <a:rPr kumimoji="0" lang="nb-NO" sz="1200" b="1" i="0" u="none" strike="noStrike" kern="0" cap="none" spc="0" normalizeH="0" baseline="0" noProof="0" dirty="0">
                <a:ln>
                  <a:noFill/>
                </a:ln>
                <a:solidFill>
                  <a:srgbClr val="3C8689"/>
                </a:solidFill>
                <a:effectLst/>
                <a:uLnTx/>
                <a:uFillTx/>
              </a:rPr>
              <a:t>10 prebuilt reports</a:t>
            </a:r>
          </a:p>
          <a:p>
            <a:pPr marL="171450" lvl="0" indent="-171450" defTabSz="914400">
              <a:spcAft>
                <a:spcPts val="600"/>
              </a:spcAft>
              <a:buFont typeface="Wingdings" panose="05000000000000000000" pitchFamily="2" charset="2"/>
              <a:buChar char="§"/>
              <a:defRPr/>
            </a:pPr>
            <a:r>
              <a:rPr lang="nb-NO" sz="1200" b="1" kern="0" dirty="0">
                <a:solidFill>
                  <a:srgbClr val="3C8689"/>
                </a:solidFill>
              </a:rPr>
              <a:t>2 prebuilt dashboards</a:t>
            </a:r>
            <a:endParaRPr kumimoji="0" lang="en-US" sz="1200" b="1" i="0" u="none" strike="noStrike" kern="0" cap="none" spc="0" normalizeH="0" baseline="0" noProof="0" dirty="0">
              <a:ln>
                <a:noFill/>
              </a:ln>
              <a:solidFill>
                <a:srgbClr val="3C8689"/>
              </a:solidFill>
              <a:effectLst/>
              <a:uLnTx/>
              <a:uFillTx/>
            </a:endParaRPr>
          </a:p>
        </p:txBody>
      </p:sp>
      <p:grpSp>
        <p:nvGrpSpPr>
          <p:cNvPr id="6" name="Group 5">
            <a:extLst>
              <a:ext uri="{FF2B5EF4-FFF2-40B4-BE49-F238E27FC236}">
                <a16:creationId xmlns:a16="http://schemas.microsoft.com/office/drawing/2014/main" id="{B2008184-B3B5-4166-9BE7-60576D99D44B}"/>
              </a:ext>
            </a:extLst>
          </p:cNvPr>
          <p:cNvGrpSpPr/>
          <p:nvPr/>
        </p:nvGrpSpPr>
        <p:grpSpPr>
          <a:xfrm>
            <a:off x="107504" y="1211679"/>
            <a:ext cx="4104457" cy="2725420"/>
            <a:chOff x="-252536" y="1853842"/>
            <a:chExt cx="5513824" cy="3404927"/>
          </a:xfrm>
        </p:grpSpPr>
        <p:pic>
          <p:nvPicPr>
            <p:cNvPr id="36" name="Picture 35" descr="läppäri.png">
              <a:extLst>
                <a:ext uri="{FF2B5EF4-FFF2-40B4-BE49-F238E27FC236}">
                  <a16:creationId xmlns:a16="http://schemas.microsoft.com/office/drawing/2014/main" id="{CB758C38-498D-4BF9-98B5-DF7BABFA01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52536" y="1853842"/>
              <a:ext cx="5513824" cy="3404927"/>
            </a:xfrm>
            <a:prstGeom prst="rect">
              <a:avLst/>
            </a:prstGeom>
          </p:spPr>
        </p:pic>
        <p:pic>
          <p:nvPicPr>
            <p:cNvPr id="5" name="Picture 4">
              <a:extLst>
                <a:ext uri="{FF2B5EF4-FFF2-40B4-BE49-F238E27FC236}">
                  <a16:creationId xmlns:a16="http://schemas.microsoft.com/office/drawing/2014/main" id="{DE6073CE-7113-458E-9D1A-9D9206E0EAAE}"/>
                </a:ext>
              </a:extLst>
            </p:cNvPr>
            <p:cNvPicPr>
              <a:picLocks noChangeAspect="1"/>
            </p:cNvPicPr>
            <p:nvPr/>
          </p:nvPicPr>
          <p:blipFill>
            <a:blip r:embed="rId4"/>
            <a:stretch>
              <a:fillRect/>
            </a:stretch>
          </p:blipFill>
          <p:spPr>
            <a:xfrm>
              <a:off x="373260" y="1993403"/>
              <a:ext cx="4342756" cy="2943119"/>
            </a:xfrm>
            <a:prstGeom prst="rect">
              <a:avLst/>
            </a:prstGeom>
          </p:spPr>
        </p:pic>
      </p:grpSp>
      <p:sp>
        <p:nvSpPr>
          <p:cNvPr id="11" name="Rectangle 10">
            <a:extLst>
              <a:ext uri="{FF2B5EF4-FFF2-40B4-BE49-F238E27FC236}">
                <a16:creationId xmlns:a16="http://schemas.microsoft.com/office/drawing/2014/main" id="{7FDDF0E1-A757-44DD-8DB4-966ADAA272F9}"/>
              </a:ext>
            </a:extLst>
          </p:cNvPr>
          <p:cNvSpPr/>
          <p:nvPr/>
        </p:nvSpPr>
        <p:spPr>
          <a:xfrm>
            <a:off x="-119509" y="-482721"/>
            <a:ext cx="9433048" cy="1532605"/>
          </a:xfrm>
          <a:prstGeom prst="rect">
            <a:avLst/>
          </a:prstGeom>
          <a:solidFill>
            <a:srgbClr val="FF876C"/>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2" name="Title 46">
            <a:extLst>
              <a:ext uri="{FF2B5EF4-FFF2-40B4-BE49-F238E27FC236}">
                <a16:creationId xmlns:a16="http://schemas.microsoft.com/office/drawing/2014/main" id="{3CF51394-91B2-479C-87F9-94FB731576CE}"/>
              </a:ext>
            </a:extLst>
          </p:cNvPr>
          <p:cNvSpPr txBox="1">
            <a:spLocks/>
          </p:cNvSpPr>
          <p:nvPr/>
        </p:nvSpPr>
        <p:spPr>
          <a:xfrm>
            <a:off x="532359" y="-90468"/>
            <a:ext cx="8270042" cy="936940"/>
          </a:xfrm>
          <a:prstGeom prst="rect">
            <a:avLst/>
          </a:prstGeom>
          <a:noFill/>
        </p:spPr>
        <p:txBody>
          <a:bodyPr vert="horz" lIns="91440" tIns="45720" rIns="91440" bIns="45720" rtlCol="0" anchor="ctr">
            <a:noAutofit/>
          </a:bodyPr>
          <a:lstStyle>
            <a:lvl1pPr algn="l" defTabSz="411476" rtl="0" eaLnBrk="1" latinLnBrk="0" hangingPunct="1">
              <a:lnSpc>
                <a:spcPts val="2250"/>
              </a:lnSpc>
              <a:spcBef>
                <a:spcPct val="0"/>
              </a:spcBef>
              <a:buNone/>
              <a:defRPr sz="2160" kern="1200">
                <a:solidFill>
                  <a:schemeClr val="tx1"/>
                </a:solidFill>
                <a:latin typeface="Gotham Medium"/>
                <a:ea typeface="+mj-ea"/>
                <a:cs typeface="+mj-cs"/>
              </a:defRPr>
            </a:lvl1pPr>
          </a:lstStyle>
          <a:p>
            <a:pPr lvl="0" algn="ctr"/>
            <a:r>
              <a:rPr lang="en-US" sz="3600" b="1" dirty="0">
                <a:solidFill>
                  <a:schemeClr val="bg1"/>
                </a:solidFill>
              </a:rPr>
              <a:t>INSTALLATION AND CONFIGURATION IN</a:t>
            </a:r>
          </a:p>
          <a:p>
            <a:pPr lvl="0" algn="ctr"/>
            <a:endParaRPr lang="en-US" sz="3600" b="1" dirty="0">
              <a:solidFill>
                <a:schemeClr val="bg1"/>
              </a:solidFill>
            </a:endParaRPr>
          </a:p>
          <a:p>
            <a:pPr lvl="0" algn="ctr"/>
            <a:r>
              <a:rPr lang="en-US" sz="3600" b="1" dirty="0">
                <a:solidFill>
                  <a:schemeClr val="bg1"/>
                </a:solidFill>
              </a:rPr>
              <a:t> 30 MINUTES</a:t>
            </a:r>
          </a:p>
        </p:txBody>
      </p:sp>
      <p:sp>
        <p:nvSpPr>
          <p:cNvPr id="14" name="Rectangle 13">
            <a:extLst>
              <a:ext uri="{FF2B5EF4-FFF2-40B4-BE49-F238E27FC236}">
                <a16:creationId xmlns:a16="http://schemas.microsoft.com/office/drawing/2014/main" id="{0F5C5582-C645-436F-A7FA-6ED957495EAF}"/>
              </a:ext>
            </a:extLst>
          </p:cNvPr>
          <p:cNvSpPr/>
          <p:nvPr/>
        </p:nvSpPr>
        <p:spPr>
          <a:xfrm>
            <a:off x="-119509" y="5244233"/>
            <a:ext cx="9433048" cy="1532605"/>
          </a:xfrm>
          <a:prstGeom prst="rect">
            <a:avLst/>
          </a:prstGeom>
          <a:solidFill>
            <a:srgbClr val="FF876C"/>
          </a:solidFill>
          <a:ln w="12700" cap="flat" cmpd="sng" algn="ctr">
            <a:noFill/>
            <a:prstDash val="solid"/>
          </a:ln>
          <a:effectLst/>
        </p:spPr>
        <p:txBody>
          <a:bodyPr rtlCol="0" anchor="ctr"/>
          <a:lstStyle/>
          <a:p>
            <a:pPr lvl="0" algn="ctr" defTabSz="914400"/>
            <a:r>
              <a:rPr lang="en-US" sz="2000" b="1" dirty="0">
                <a:solidFill>
                  <a:schemeClr val="bg1"/>
                </a:solidFill>
              </a:rPr>
              <a:t>IDENTIFY YOUR SALES REPS STRENGTHS AND WEAKNESSES</a:t>
            </a:r>
            <a:endParaRPr kumimoji="0" lang="en-US" sz="2000" b="0" i="0" u="none" strike="noStrike" kern="0" cap="none" spc="0" normalizeH="0" baseline="0" noProof="0" dirty="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CFCB5143-6DA0-4D8B-B371-8C1567552B43}"/>
              </a:ext>
            </a:extLst>
          </p:cNvPr>
          <p:cNvSpPr txBox="1"/>
          <p:nvPr/>
        </p:nvSpPr>
        <p:spPr>
          <a:xfrm>
            <a:off x="8646350" y="-287134"/>
            <a:ext cx="276038" cy="307777"/>
          </a:xfrm>
          <a:prstGeom prst="rect">
            <a:avLst/>
          </a:prstGeom>
          <a:noFill/>
        </p:spPr>
        <p:txBody>
          <a:bodyPr wrap="none" rtlCol="0">
            <a:spAutoFit/>
          </a:bodyPr>
          <a:lstStyle/>
          <a:p>
            <a:r>
              <a:rPr lang="nb-NO" sz="1400" b="1" dirty="0">
                <a:solidFill>
                  <a:prstClr val="white"/>
                </a:solidFill>
                <a:latin typeface="Gotham Medium"/>
              </a:rPr>
              <a:t>4</a:t>
            </a:r>
            <a:endParaRPr lang="en-US" sz="1400" b="1" dirty="0" err="1">
              <a:solidFill>
                <a:prstClr val="white"/>
              </a:solidFill>
              <a:latin typeface="Gotham Medium"/>
            </a:endParaRPr>
          </a:p>
        </p:txBody>
      </p:sp>
      <p:sp>
        <p:nvSpPr>
          <p:cNvPr id="16" name="Oval 15">
            <a:extLst>
              <a:ext uri="{FF2B5EF4-FFF2-40B4-BE49-F238E27FC236}">
                <a16:creationId xmlns:a16="http://schemas.microsoft.com/office/drawing/2014/main" id="{C0FE61ED-A4E5-45DB-AB7F-E280C2C4A8CD}"/>
              </a:ext>
            </a:extLst>
          </p:cNvPr>
          <p:cNvSpPr/>
          <p:nvPr/>
        </p:nvSpPr>
        <p:spPr>
          <a:xfrm>
            <a:off x="8606347" y="-315677"/>
            <a:ext cx="358142" cy="364865"/>
          </a:xfrm>
          <a:prstGeom prst="ellipse">
            <a:avLst/>
          </a:prstGeom>
          <a:noFill/>
          <a:ln w="285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18FB74D4-4117-44A6-9B6F-458FBA97D25A}"/>
              </a:ext>
            </a:extLst>
          </p:cNvPr>
          <p:cNvGrpSpPr/>
          <p:nvPr/>
        </p:nvGrpSpPr>
        <p:grpSpPr>
          <a:xfrm>
            <a:off x="4521477" y="1261125"/>
            <a:ext cx="4443012" cy="2662006"/>
            <a:chOff x="115635" y="1278519"/>
            <a:chExt cx="7353696" cy="4541095"/>
          </a:xfrm>
        </p:grpSpPr>
        <p:pic>
          <p:nvPicPr>
            <p:cNvPr id="19" name="Picture 18" descr="läppäri.png">
              <a:extLst>
                <a:ext uri="{FF2B5EF4-FFF2-40B4-BE49-F238E27FC236}">
                  <a16:creationId xmlns:a16="http://schemas.microsoft.com/office/drawing/2014/main" id="{0FE975FC-B744-4D50-AA92-CD8881BB6DEB}"/>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5635" y="1278519"/>
              <a:ext cx="7353696" cy="4541095"/>
            </a:xfrm>
            <a:prstGeom prst="rect">
              <a:avLst/>
            </a:prstGeom>
          </p:spPr>
        </p:pic>
        <p:pic>
          <p:nvPicPr>
            <p:cNvPr id="20" name="Picture 19">
              <a:extLst>
                <a:ext uri="{FF2B5EF4-FFF2-40B4-BE49-F238E27FC236}">
                  <a16:creationId xmlns:a16="http://schemas.microsoft.com/office/drawing/2014/main" id="{39DF88D7-E931-47DF-B6EF-3BDAE8638C02}"/>
                </a:ext>
              </a:extLst>
            </p:cNvPr>
            <p:cNvPicPr>
              <a:picLocks noChangeAspect="1"/>
            </p:cNvPicPr>
            <p:nvPr/>
          </p:nvPicPr>
          <p:blipFill>
            <a:blip r:embed="rId5"/>
            <a:stretch>
              <a:fillRect/>
            </a:stretch>
          </p:blipFill>
          <p:spPr>
            <a:xfrm>
              <a:off x="1140014" y="1561356"/>
              <a:ext cx="5448209" cy="3644526"/>
            </a:xfrm>
            <a:prstGeom prst="rect">
              <a:avLst/>
            </a:prstGeom>
          </p:spPr>
        </p:pic>
      </p:grpSp>
      <p:pic>
        <p:nvPicPr>
          <p:cNvPr id="18" name="Picture 17">
            <a:extLst>
              <a:ext uri="{FF2B5EF4-FFF2-40B4-BE49-F238E27FC236}">
                <a16:creationId xmlns:a16="http://schemas.microsoft.com/office/drawing/2014/main" id="{5C9B5679-0B59-434A-A585-3960A608217B}"/>
              </a:ext>
            </a:extLst>
          </p:cNvPr>
          <p:cNvPicPr>
            <a:picLocks noChangeAspect="1"/>
          </p:cNvPicPr>
          <p:nvPr/>
        </p:nvPicPr>
        <p:blipFill>
          <a:blip r:embed="rId6"/>
          <a:stretch>
            <a:fillRect/>
          </a:stretch>
        </p:blipFill>
        <p:spPr>
          <a:xfrm>
            <a:off x="179512" y="5357807"/>
            <a:ext cx="1136415" cy="287134"/>
          </a:xfrm>
          <a:prstGeom prst="rect">
            <a:avLst/>
          </a:prstGeom>
        </p:spPr>
      </p:pic>
    </p:spTree>
    <p:extLst>
      <p:ext uri="{BB962C8B-B14F-4D97-AF65-F5344CB8AC3E}">
        <p14:creationId xmlns:p14="http://schemas.microsoft.com/office/powerpoint/2010/main" val="3389457082"/>
      </p:ext>
    </p:extLst>
  </p:cSld>
  <p:clrMapOvr>
    <a:masterClrMapping/>
  </p:clrMapOvr>
</p:sld>
</file>

<file path=ppt/theme/theme1.xml><?xml version="1.0" encoding="utf-8"?>
<a:theme xmlns:a="http://schemas.openxmlformats.org/drawingml/2006/main" name="QuestBack_PowerPoint_template">
  <a:themeElements>
    <a:clrScheme name="Custom 1">
      <a:dk1>
        <a:srgbClr val="3F3F3F"/>
      </a:dk1>
      <a:lt1>
        <a:sysClr val="window" lastClr="FFFFFF"/>
      </a:lt1>
      <a:dk2>
        <a:srgbClr val="315667"/>
      </a:dk2>
      <a:lt2>
        <a:srgbClr val="73B5A4"/>
      </a:lt2>
      <a:accent1>
        <a:srgbClr val="E9E6DE"/>
      </a:accent1>
      <a:accent2>
        <a:srgbClr val="919191"/>
      </a:accent2>
      <a:accent3>
        <a:srgbClr val="6E9AB7"/>
      </a:accent3>
      <a:accent4>
        <a:srgbClr val="FF876C"/>
      </a:accent4>
      <a:accent5>
        <a:srgbClr val="1ACD72"/>
      </a:accent5>
      <a:accent6>
        <a:srgbClr val="FFCC73"/>
      </a:accent6>
      <a:hlink>
        <a:srgbClr val="1ACD72"/>
      </a:hlink>
      <a:folHlink>
        <a:srgbClr val="FF876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bg1">
              <a:lumMod val="50000"/>
            </a:schemeClr>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latin typeface="Gotham Medium"/>
          </a:defRPr>
        </a:defPPr>
      </a:lstStyle>
    </a:txDef>
  </a:objectDefaults>
  <a:extraClrSchemeLst/>
</a:theme>
</file>

<file path=ppt/theme/theme2.xml><?xml version="1.0" encoding="utf-8"?>
<a:theme xmlns:a="http://schemas.openxmlformats.org/drawingml/2006/main" name="2_QuestBack_PowerPoint_template">
  <a:themeElements>
    <a:clrScheme name="Custom 5">
      <a:dk1>
        <a:srgbClr val="3F3F3F"/>
      </a:dk1>
      <a:lt1>
        <a:sysClr val="window" lastClr="FFFFFF"/>
      </a:lt1>
      <a:dk2>
        <a:srgbClr val="919191"/>
      </a:dk2>
      <a:lt2>
        <a:srgbClr val="E9E6DE"/>
      </a:lt2>
      <a:accent1>
        <a:srgbClr val="FF876C"/>
      </a:accent1>
      <a:accent2>
        <a:srgbClr val="73B5A4"/>
      </a:accent2>
      <a:accent3>
        <a:srgbClr val="FFCC73"/>
      </a:accent3>
      <a:accent4>
        <a:srgbClr val="6E9AB7"/>
      </a:accent4>
      <a:accent5>
        <a:srgbClr val="315667"/>
      </a:accent5>
      <a:accent6>
        <a:srgbClr val="1ACD72"/>
      </a:accent6>
      <a:hlink>
        <a:srgbClr val="1ACD72"/>
      </a:hlink>
      <a:folHlink>
        <a:srgbClr val="FF876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QuestBack_PowerPoint_template">
  <a:themeElements>
    <a:clrScheme name="Custom 1">
      <a:dk1>
        <a:srgbClr val="3F3F3F"/>
      </a:dk1>
      <a:lt1>
        <a:sysClr val="window" lastClr="FFFFFF"/>
      </a:lt1>
      <a:dk2>
        <a:srgbClr val="315667"/>
      </a:dk2>
      <a:lt2>
        <a:srgbClr val="73B5A4"/>
      </a:lt2>
      <a:accent1>
        <a:srgbClr val="E9E6DE"/>
      </a:accent1>
      <a:accent2>
        <a:srgbClr val="919191"/>
      </a:accent2>
      <a:accent3>
        <a:srgbClr val="6E9AB7"/>
      </a:accent3>
      <a:accent4>
        <a:srgbClr val="FF876C"/>
      </a:accent4>
      <a:accent5>
        <a:srgbClr val="1ACD72"/>
      </a:accent5>
      <a:accent6>
        <a:srgbClr val="FFCC73"/>
      </a:accent6>
      <a:hlink>
        <a:srgbClr val="1ACD72"/>
      </a:hlink>
      <a:folHlink>
        <a:srgbClr val="FF876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bg1">
              <a:lumMod val="50000"/>
            </a:schemeClr>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latin typeface="Gotham Medium"/>
          </a:defRPr>
        </a:defPPr>
      </a:lstStyle>
    </a:txDef>
  </a:objectDefaults>
  <a:extraClrSchemeLst/>
</a:theme>
</file>

<file path=ppt/theme/theme4.xml><?xml version="1.0" encoding="utf-8"?>
<a:theme xmlns:a="http://schemas.openxmlformats.org/drawingml/2006/main" name="Office Theme">
  <a:themeElements>
    <a:clrScheme name="QuestBack">
      <a:dk1>
        <a:srgbClr val="3F3F3F"/>
      </a:dk1>
      <a:lt1>
        <a:sysClr val="window" lastClr="FFFFFF"/>
      </a:lt1>
      <a:dk2>
        <a:srgbClr val="919191"/>
      </a:dk2>
      <a:lt2>
        <a:srgbClr val="E9E6DE"/>
      </a:lt2>
      <a:accent1>
        <a:srgbClr val="FF876C"/>
      </a:accent1>
      <a:accent2>
        <a:srgbClr val="73B5A4"/>
      </a:accent2>
      <a:accent3>
        <a:srgbClr val="FFCC73"/>
      </a:accent3>
      <a:accent4>
        <a:srgbClr val="6E9AB7"/>
      </a:accent4>
      <a:accent5>
        <a:srgbClr val="315667"/>
      </a:accent5>
      <a:accent6>
        <a:srgbClr val="1ACD72"/>
      </a:accent6>
      <a:hlink>
        <a:srgbClr val="1ACD72"/>
      </a:hlink>
      <a:folHlink>
        <a:srgbClr val="FF876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QuestBack">
      <a:dk1>
        <a:srgbClr val="3F3F3F"/>
      </a:dk1>
      <a:lt1>
        <a:sysClr val="window" lastClr="FFFFFF"/>
      </a:lt1>
      <a:dk2>
        <a:srgbClr val="919191"/>
      </a:dk2>
      <a:lt2>
        <a:srgbClr val="E9E6DE"/>
      </a:lt2>
      <a:accent1>
        <a:srgbClr val="FF876C"/>
      </a:accent1>
      <a:accent2>
        <a:srgbClr val="73B5A4"/>
      </a:accent2>
      <a:accent3>
        <a:srgbClr val="FFCC73"/>
      </a:accent3>
      <a:accent4>
        <a:srgbClr val="6E9AB7"/>
      </a:accent4>
      <a:accent5>
        <a:srgbClr val="315667"/>
      </a:accent5>
      <a:accent6>
        <a:srgbClr val="1ACD72"/>
      </a:accent6>
      <a:hlink>
        <a:srgbClr val="1ACD72"/>
      </a:hlink>
      <a:folHlink>
        <a:srgbClr val="FF876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1860</Words>
  <Application>Microsoft Office PowerPoint</Application>
  <PresentationFormat>On-screen Show (16:10)</PresentationFormat>
  <Paragraphs>369</Paragraphs>
  <Slides>33</Slides>
  <Notes>31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33</vt:i4>
      </vt:variant>
    </vt:vector>
  </HeadingPairs>
  <TitlesOfParts>
    <vt:vector size="40" baseType="lpstr">
      <vt:lpstr>Arial</vt:lpstr>
      <vt:lpstr>Calibri</vt:lpstr>
      <vt:lpstr>Gotham Medium</vt:lpstr>
      <vt:lpstr>Wingdings</vt:lpstr>
      <vt:lpstr>QuestBack_PowerPoint_template</vt:lpstr>
      <vt:lpstr>2_QuestBack_PowerPoint_template</vt:lpstr>
      <vt:lpstr>3_QuestBack_PowerPoint_template</vt:lpstr>
      <vt:lpstr>Get insight into every sales meeting in your organization</vt:lpstr>
      <vt:lpstr>GET INSIGHT INTO EVERY SALES MEETING</vt:lpstr>
      <vt:lpstr>In today’s world, real-time feedback is key to differentiating and understanding your customers buying journey</vt:lpstr>
      <vt:lpstr>PowerPoint Presentation</vt:lpstr>
      <vt:lpstr>Salespulse is a solution to increase sales reps ability to act on real time feedback after sales meetings</vt:lpstr>
      <vt:lpstr>PowerPoint Presentation</vt:lpstr>
      <vt:lpstr>Fully automated directly in the sales process and opportunity journey in Salesforce</vt:lpstr>
      <vt:lpstr>PowerPoint Presentation</vt:lpstr>
      <vt:lpstr>PowerPoint Presentation</vt:lpstr>
      <vt:lpstr>Fully automated directly in the sales process and opportunity journey in Salesforce</vt:lpstr>
      <vt:lpstr>Request feedback from prospects immidatly after your meeting to get their reactions and sentiment </vt:lpstr>
      <vt:lpstr>PowerPoint Presentation</vt:lpstr>
      <vt:lpstr>PowerPoint Presentation</vt:lpstr>
      <vt:lpstr>Sales reps receives feedback instantly on their Opportunity in Salesforce – Great chance to reconnect </vt:lpstr>
      <vt:lpstr>PowerPoint Presentation</vt:lpstr>
      <vt:lpstr>Analyze sales performance at each stage of your sales process to understand where to focus your improvements</vt:lpstr>
      <vt:lpstr>View historical feedback on accounts and contacts to better serve your customers and contacts in the future</vt:lpstr>
      <vt:lpstr>View historical feedback on accounts and contacts to better serve your customers and contacts in the future</vt:lpstr>
      <vt:lpstr>PowerPoint Presentation</vt:lpstr>
      <vt:lpstr>PowerPoint Presentation</vt:lpstr>
      <vt:lpstr>View historical feedback on accounts and contacts to better serve your customers and contacts in the future</vt:lpstr>
      <vt:lpstr>Analyze sales performance looking at your sales team from the customers point of view</vt:lpstr>
      <vt:lpstr>PowerPoint Presentation</vt:lpstr>
      <vt:lpstr>PowerPoint Presentation</vt:lpstr>
      <vt:lpstr>All Salespulse functionality availabel in Classic and Lightning  </vt:lpstr>
      <vt:lpstr>Configure and make changes easily to your surveys in your Salesforce user interface – lightning or classic</vt:lpstr>
      <vt:lpstr>PowerPoint Presentation</vt:lpstr>
      <vt:lpstr>PowerPoint Presentation</vt:lpstr>
      <vt:lpstr> Great customer feedback from initial customers</vt:lpstr>
      <vt:lpstr>”Your ability to listen in customer meetings” explains 93.8% of the variation of closed won</vt:lpstr>
      <vt:lpstr>Increasing your ability to “add value” to your prospects in Real Estate will have an impact of 3mill USD</vt:lpstr>
      <vt:lpstr>Compelling story with Qualitative (behaviour) data together with Salesforce Quantitative</vt:lpstr>
      <vt:lpstr>Compelling story with Qualitative (behaviour) data together with Salesforce Quantitative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2014-08-28T05:20:48Z</dcterms:created>
  <dcterms:modified xsi:type="dcterms:W3CDTF">2018-03-23T17:53:47Z</dcterms:modified>
</cp:coreProperties>
</file>