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6" r:id="rId4"/>
    <p:sldId id="263" r:id="rId5"/>
    <p:sldId id="265" r:id="rId6"/>
    <p:sldId id="256" r:id="rId7"/>
    <p:sldId id="261" r:id="rId8"/>
    <p:sldId id="257" r:id="rId9"/>
    <p:sldId id="268" r:id="rId10"/>
    <p:sldId id="262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C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5596-C39F-420D-B8BA-C8AFC1B4E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AEDDD-B364-4A54-94E5-AD4D5D581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B0965-3FD8-4AE4-A4C0-B143FBD55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DA7-F38F-4765-BF71-DC2125B57C0C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AE66B-847B-4479-90CB-ABB14BA0E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7B3FE-75DE-4BBD-AFA1-5724E027A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30AD-967F-44CD-B5B2-CAEF16C5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1CD1-07B6-4025-A178-49E82ECF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68D7D-D117-4F85-8EBA-6593B16D8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FA19D-B832-475B-9105-39007310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DA7-F38F-4765-BF71-DC2125B57C0C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4F0D4-3C88-4F41-A958-CAD714E3A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6B29-C386-4273-817C-5CC9F535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30AD-967F-44CD-B5B2-CAEF16C5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1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FB4D52-E116-4958-82C2-103728351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5A646-E398-4B09-90B0-F1F6ECC21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ADFA6-5065-425C-A2B0-9C2AE6DC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DA7-F38F-4765-BF71-DC2125B57C0C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258E2-5677-4DE0-A4FB-A5A5F08E4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31411-A3BF-4501-A7B9-78CBE02B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30AD-967F-44CD-B5B2-CAEF16C5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77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5694C-3D9C-49E1-9DA2-F9DC20B50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2BD6D-8EBE-4144-A13E-5D2B57DEF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EF7D0-DB8B-4EE9-BED4-4A92950D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DA7-F38F-4765-BF71-DC2125B57C0C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6E302-054B-4158-A186-68D831EF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C4A76-0E47-486D-89C6-3828DA11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30AD-967F-44CD-B5B2-CAEF16C5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87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161FF-BBF1-4D21-A69C-BE3EB811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0E5C4-D8FD-49FE-A3A2-0503161D8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B87D1-9E8B-4F09-AEB0-F51E246F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DA7-F38F-4765-BF71-DC2125B57C0C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E01E8-CBAB-4EF7-8288-66C999E0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7C76D-CD4B-4A52-B2FC-835DCA41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30AD-967F-44CD-B5B2-CAEF16C5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53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A73C-7CED-4350-9574-A1FDDDC7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51B23-8C31-46FE-80AB-7EFD0B4C5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1CC0E-02F3-4BE5-856B-B4A16D2F7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AE8CF-9ECD-4E76-9B2C-FB1101B8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DA7-F38F-4765-BF71-DC2125B57C0C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BEF87-809C-4883-9E0F-4582B41F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E44C1-9AF8-47AA-AB60-39C2E5F41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30AD-967F-44CD-B5B2-CAEF16C5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7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7FD16-2359-445A-B564-9E2BF5B90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799B2-4EF1-49B3-BF12-84BD71E71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F6D71-6B11-473A-AED3-56320C1AC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203F8-E495-465B-B3C9-28023E72C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C1E0C-E726-44A3-8803-8E0D52D7A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542B6F-C2FF-4AFA-AE50-2A0BEE3E7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DA7-F38F-4765-BF71-DC2125B57C0C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17E220-8745-40D8-AE41-0BD4B772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2CB24-7BD7-4553-8631-31AA9E7D9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30AD-967F-44CD-B5B2-CAEF16C5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9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DAEA-71E7-49CC-B338-4FED3B88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F9DD4-8D0E-40C2-81D8-B830DCEB8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DA7-F38F-4765-BF71-DC2125B57C0C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DDC28-3381-4640-B1AB-7EFF3FBB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32BDD-A2D2-44E7-AA89-C2524190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30AD-967F-44CD-B5B2-CAEF16C5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3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51E6E-C22D-471D-99FC-4D8489BA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DA7-F38F-4765-BF71-DC2125B57C0C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184DF-1E16-4EB6-BA1F-469CC54B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F4FE2-58DC-4778-8CD5-3E2CBC32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30AD-967F-44CD-B5B2-CAEF16C5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9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F0D20-AFA7-4E1C-90E3-6EE434D1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A4D69-A6A6-4737-87E0-BE94F74BA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19BF2-CFDC-4CB7-BB13-922351474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28D1A2-371D-4945-9D91-4E5776F1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DA7-F38F-4765-BF71-DC2125B57C0C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0F65-F658-46D9-A487-36C6F6EA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93EA4-CCF2-4444-8C17-68243DCFC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30AD-967F-44CD-B5B2-CAEF16C5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5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A763-DEFB-4A20-B11C-B457696C7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9D054F-EFFE-4379-8B4A-0D21FE1BCB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F6E20-2FDC-47F1-BE8C-DEFDFA501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CF2FC-3C4B-4CF1-B639-7E62211CC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6DA7-F38F-4765-BF71-DC2125B57C0C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0A5E6-7F27-4D7D-B447-CC4A1A70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86E84-01C2-444E-BDE6-F88C20BA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30AD-967F-44CD-B5B2-CAEF16C5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0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096341-8A3C-4698-9288-0A3C25CE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A3389-7169-427B-A86D-9BA99D37E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C8CDE-EED3-47D5-99FE-9B85E97DB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6DA7-F38F-4765-BF71-DC2125B57C0C}" type="datetimeFigureOut">
              <a:rPr lang="en-GB" smtClean="0"/>
              <a:t>29/07/2018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F8DD8-6761-4314-B621-4D22406F7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4A17F-F639-4904-BD6B-AE1087B33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430AD-967F-44CD-B5B2-CAEF16C53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04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a01.safelinks.protection.outlook.com/?url=https%3A%2F%2Fwww.dropbox.com%2Fsh%2Focq6g2wyk527s25%2FAAB-EWZngtXfv0FR1BP-lQYTa%3Fdl%3D0&amp;data=01%7C01%7Cbetsy_pearson%40discovery.com%7C4309e27569724aa6e52508d5f32a13c9%7C092a1ba4a4fe4172970e7ab3035e7c94%7C0&amp;sdata=KjJQ8Lb7SRMY5TsQO66NBF918SIZpjIrWuxnIWJGUEA%3D&amp;reserved=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9CD099-C613-4348-908E-C7197500DB18}"/>
              </a:ext>
            </a:extLst>
          </p:cNvPr>
          <p:cNvSpPr txBox="1"/>
          <p:nvPr/>
        </p:nvSpPr>
        <p:spPr>
          <a:xfrm>
            <a:off x="689114" y="1166191"/>
            <a:ext cx="10959547" cy="3970318"/>
          </a:xfrm>
          <a:prstGeom prst="rect">
            <a:avLst/>
          </a:prstGeom>
          <a:solidFill>
            <a:srgbClr val="1ECED2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Guidelines from Amazon</a:t>
            </a:r>
          </a:p>
          <a:p>
            <a:r>
              <a:rPr lang="en-GB" dirty="0"/>
              <a:t>Choose images that are clear, information-rich and attractive. 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Images must meet the following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Products must fill at least 85% of the image.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Should be square shape with a minimum of 1000 pixels by 1000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JPEG is the preferred image format,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You can find Images to use in the below </a:t>
            </a:r>
            <a:r>
              <a:rPr lang="en-GB" dirty="0" err="1"/>
              <a:t>dropbox</a:t>
            </a:r>
            <a:r>
              <a:rPr lang="en-GB" dirty="0"/>
              <a:t> folders</a:t>
            </a:r>
          </a:p>
          <a:p>
            <a:r>
              <a:rPr lang="en-GB" u="sng" dirty="0">
                <a:hlinkClick r:id="rId2"/>
              </a:rPr>
              <a:t>https://www.dropbox.com/sh/ocq6g2wyk527s25/AAB-EWZngtXfv0FR1BP-lQYTa?dl=0</a:t>
            </a:r>
            <a:endParaRPr lang="en-GB" dirty="0"/>
          </a:p>
          <a:p>
            <a:endParaRPr lang="en-GB" dirty="0"/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12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8CFAFC-3E17-4655-AD92-769026853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9" t="21319" r="57174" b="18245"/>
          <a:stretch/>
        </p:blipFill>
        <p:spPr>
          <a:xfrm>
            <a:off x="1434904" y="1595562"/>
            <a:ext cx="4700853" cy="4142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A5803C-CFD2-4913-A313-888C15D81129}"/>
              </a:ext>
            </a:extLst>
          </p:cNvPr>
          <p:cNvSpPr txBox="1"/>
          <p:nvPr/>
        </p:nvSpPr>
        <p:spPr>
          <a:xfrm>
            <a:off x="1948070" y="132522"/>
            <a:ext cx="5141844" cy="923330"/>
          </a:xfrm>
          <a:prstGeom prst="rect">
            <a:avLst/>
          </a:prstGeom>
          <a:solidFill>
            <a:srgbClr val="1ECED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 Image</a:t>
            </a:r>
          </a:p>
          <a:p>
            <a:r>
              <a:rPr lang="en-GB" dirty="0"/>
              <a:t>Displaying Thickness of my product compared to competitors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76A3E-4C92-4FA2-A51F-700649EA0451}"/>
              </a:ext>
            </a:extLst>
          </p:cNvPr>
          <p:cNvSpPr txBox="1"/>
          <p:nvPr/>
        </p:nvSpPr>
        <p:spPr>
          <a:xfrm>
            <a:off x="8693427" y="1523795"/>
            <a:ext cx="3352800" cy="4801314"/>
          </a:xfrm>
          <a:prstGeom prst="rect">
            <a:avLst/>
          </a:prstGeom>
          <a:solidFill>
            <a:srgbClr val="1ECED2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TEXT</a:t>
            </a:r>
          </a:p>
          <a:p>
            <a:r>
              <a:rPr lang="en-GB" b="1" dirty="0"/>
              <a:t>No Sweat DIY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Made From 1000 g High Density Fibres which will stay in Place and will resist everyday wear and Tear.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5mm Thich Pads which will protect your surfaces</a:t>
            </a:r>
          </a:p>
          <a:p>
            <a:r>
              <a:rPr lang="en-GB" b="1" dirty="0"/>
              <a:t>Cheap Furniture Pads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Uncompressed material which will fall apart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Thin Pads which will not protect your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549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8BBF4A-2564-4E7C-8402-8D066AD60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4" t="17625" r="56522" b="20566"/>
          <a:stretch/>
        </p:blipFill>
        <p:spPr>
          <a:xfrm>
            <a:off x="161881" y="1368848"/>
            <a:ext cx="4794434" cy="4236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10FE3-ACF0-4EED-A79B-CE317D5D114D}"/>
              </a:ext>
            </a:extLst>
          </p:cNvPr>
          <p:cNvSpPr txBox="1"/>
          <p:nvPr/>
        </p:nvSpPr>
        <p:spPr>
          <a:xfrm>
            <a:off x="1007165" y="273240"/>
            <a:ext cx="5141844" cy="646331"/>
          </a:xfrm>
          <a:prstGeom prst="rect">
            <a:avLst/>
          </a:prstGeom>
          <a:solidFill>
            <a:srgbClr val="1ECED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 Images</a:t>
            </a:r>
          </a:p>
          <a:p>
            <a:r>
              <a:rPr lang="en-GB" dirty="0"/>
              <a:t>Installation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A7122-C388-4D85-A39F-8EE78FE7B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8" t="30072" r="69022" b="17666"/>
          <a:stretch/>
        </p:blipFill>
        <p:spPr>
          <a:xfrm>
            <a:off x="4956315" y="1868352"/>
            <a:ext cx="3483282" cy="35823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40A402-3630-4FD4-B583-E0967875845C}"/>
              </a:ext>
            </a:extLst>
          </p:cNvPr>
          <p:cNvSpPr txBox="1"/>
          <p:nvPr/>
        </p:nvSpPr>
        <p:spPr>
          <a:xfrm>
            <a:off x="8693427" y="1523795"/>
            <a:ext cx="3352800" cy="3693319"/>
          </a:xfrm>
          <a:prstGeom prst="rect">
            <a:avLst/>
          </a:prstGeom>
          <a:solidFill>
            <a:srgbClr val="1ECED2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TEXT</a:t>
            </a:r>
          </a:p>
          <a:p>
            <a:r>
              <a:rPr lang="en-GB" b="1" dirty="0"/>
              <a:t>To Get The Best Out of your Felt Pads Follow These Directions</a:t>
            </a:r>
            <a:endParaRPr lang="en-GB" dirty="0"/>
          </a:p>
          <a:p>
            <a:r>
              <a:rPr lang="en-GB" dirty="0"/>
              <a:t>1. Clean the surface of your furniture. </a:t>
            </a:r>
          </a:p>
          <a:p>
            <a:r>
              <a:rPr lang="en-GB" dirty="0"/>
              <a:t>2. If needed, cut pad to size with sharp scissors. </a:t>
            </a:r>
          </a:p>
          <a:p>
            <a:r>
              <a:rPr lang="en-GB" dirty="0"/>
              <a:t>3. Peel pad from paper backing. </a:t>
            </a:r>
          </a:p>
          <a:p>
            <a:r>
              <a:rPr lang="en-GB" dirty="0"/>
              <a:t>4.. Firmly apply pad to furniture without touching the adhesive. </a:t>
            </a:r>
          </a:p>
          <a:p>
            <a:r>
              <a:rPr lang="en-GB" dirty="0"/>
              <a:t>5. Place furniture right side up and allow the adhesive to dry for 3-4 hours.</a:t>
            </a:r>
          </a:p>
        </p:txBody>
      </p:sp>
    </p:spTree>
    <p:extLst>
      <p:ext uri="{BB962C8B-B14F-4D97-AF65-F5344CB8AC3E}">
        <p14:creationId xmlns:p14="http://schemas.microsoft.com/office/powerpoint/2010/main" val="267025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A35D6-5619-4796-9870-FEE251296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7" t="16804" r="32935" b="5872"/>
          <a:stretch/>
        </p:blipFill>
        <p:spPr>
          <a:xfrm>
            <a:off x="2431875" y="1087291"/>
            <a:ext cx="6460333" cy="5300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223664-C9E5-4655-8F91-842EA5011D13}"/>
              </a:ext>
            </a:extLst>
          </p:cNvPr>
          <p:cNvSpPr txBox="1"/>
          <p:nvPr/>
        </p:nvSpPr>
        <p:spPr>
          <a:xfrm>
            <a:off x="773008" y="147608"/>
            <a:ext cx="3317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Example of Packaging</a:t>
            </a:r>
          </a:p>
        </p:txBody>
      </p:sp>
    </p:spTree>
    <p:extLst>
      <p:ext uri="{BB962C8B-B14F-4D97-AF65-F5344CB8AC3E}">
        <p14:creationId xmlns:p14="http://schemas.microsoft.com/office/powerpoint/2010/main" val="45413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8A7E5-DF92-4C9C-B7AD-E3DD5C8B9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02" y="788302"/>
            <a:ext cx="3213853" cy="3213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650282-0982-4756-8101-30F27C635BE5}"/>
              </a:ext>
            </a:extLst>
          </p:cNvPr>
          <p:cNvSpPr txBox="1"/>
          <p:nvPr/>
        </p:nvSpPr>
        <p:spPr>
          <a:xfrm>
            <a:off x="883206" y="227121"/>
            <a:ext cx="33177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The Logo Treatment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6B704-3792-4FDA-8D48-B2198AD3E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60" t="17214" r="26739" b="25436"/>
          <a:stretch/>
        </p:blipFill>
        <p:spPr>
          <a:xfrm>
            <a:off x="6485872" y="465648"/>
            <a:ext cx="4288144" cy="2886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0F6DDF-EAFC-452E-95D4-C5F1F3B110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01" t="25259" r="26192" b="31432"/>
          <a:stretch/>
        </p:blipFill>
        <p:spPr>
          <a:xfrm>
            <a:off x="883206" y="4452729"/>
            <a:ext cx="3889176" cy="1997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A7EE1-3054-4649-93C8-D2FFB68AD7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00" t="27246" r="32609" b="24843"/>
          <a:stretch/>
        </p:blipFill>
        <p:spPr>
          <a:xfrm>
            <a:off x="6289483" y="3573907"/>
            <a:ext cx="4192988" cy="328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6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7F944B-7F08-4577-8280-013F4C61FE50}"/>
              </a:ext>
            </a:extLst>
          </p:cNvPr>
          <p:cNvSpPr txBox="1"/>
          <p:nvPr/>
        </p:nvSpPr>
        <p:spPr>
          <a:xfrm>
            <a:off x="159026" y="96755"/>
            <a:ext cx="11688417" cy="2862322"/>
          </a:xfrm>
          <a:prstGeom prst="rect">
            <a:avLst/>
          </a:prstGeom>
          <a:solidFill>
            <a:srgbClr val="1ECED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Image 1- MAIN IMAGE</a:t>
            </a:r>
          </a:p>
          <a:p>
            <a:r>
              <a:rPr lang="en-GB" dirty="0"/>
              <a:t>Showing the full set – I will have to give you this images once I can get from my supplier.  I still need to supply this image but am hoping I will have it available by the 5</a:t>
            </a:r>
            <a:r>
              <a:rPr lang="en-GB" baseline="30000" dirty="0"/>
              <a:t>th</a:t>
            </a:r>
            <a:r>
              <a:rPr lang="en-GB" dirty="0"/>
              <a:t> of August.  Examples of how competitors have done this is below.   </a:t>
            </a:r>
          </a:p>
          <a:p>
            <a:r>
              <a:rPr lang="en-GB" dirty="0"/>
              <a:t>This Images image must have a pure white background, must be a photo (not a drawing) and must not contain excluded accessories.</a:t>
            </a:r>
          </a:p>
          <a:p>
            <a:r>
              <a:rPr lang="en-GB" dirty="0"/>
              <a:t>Images must be at least 1,000 pixels  by 1000 pixels to be zoom-able.</a:t>
            </a:r>
          </a:p>
          <a:p>
            <a:r>
              <a:rPr lang="en-GB" dirty="0"/>
              <a:t>Images must not exceed 10,000 pixels on the longest side.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Products must fill at least 85% of the image.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Images must show only the product that is for sale, with few or no props and with no logos, watermarks or inset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Images may only contain text that is a part of the product.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20961-D49F-4597-A804-E8385E97E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8" t="26245" r="69674" b="22885"/>
          <a:stretch/>
        </p:blipFill>
        <p:spPr>
          <a:xfrm>
            <a:off x="1219608" y="3115510"/>
            <a:ext cx="3233123" cy="3486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1605DE-A7C7-4851-8AEB-F3FA6EC9A1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" t="29323" r="68370" b="20372"/>
          <a:stretch/>
        </p:blipFill>
        <p:spPr>
          <a:xfrm>
            <a:off x="7309899" y="3154246"/>
            <a:ext cx="3490623" cy="344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9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BBA6D8-B7B9-4003-B78A-5E182E60D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" t="26269" r="69130" b="20179"/>
          <a:stretch/>
        </p:blipFill>
        <p:spPr>
          <a:xfrm>
            <a:off x="2305878" y="1563755"/>
            <a:ext cx="3988905" cy="4169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7F944B-7F08-4577-8280-013F4C61FE50}"/>
              </a:ext>
            </a:extLst>
          </p:cNvPr>
          <p:cNvSpPr txBox="1"/>
          <p:nvPr/>
        </p:nvSpPr>
        <p:spPr>
          <a:xfrm>
            <a:off x="1948070" y="132522"/>
            <a:ext cx="5141844" cy="1200329"/>
          </a:xfrm>
          <a:prstGeom prst="rect">
            <a:avLst/>
          </a:prstGeom>
          <a:solidFill>
            <a:srgbClr val="1ECED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Image 2</a:t>
            </a:r>
          </a:p>
          <a:p>
            <a:r>
              <a:rPr lang="en-GB" dirty="0"/>
              <a:t>Displaying Variety of the set ---  I will need to give you images for this once I can get from my supplier.  Examples of Competitor: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16558-22F8-4615-A0D0-10CC0551DA56}"/>
              </a:ext>
            </a:extLst>
          </p:cNvPr>
          <p:cNvSpPr txBox="1"/>
          <p:nvPr/>
        </p:nvSpPr>
        <p:spPr>
          <a:xfrm>
            <a:off x="6937513" y="1941444"/>
            <a:ext cx="5141844" cy="3970318"/>
          </a:xfrm>
          <a:prstGeom prst="rect">
            <a:avLst/>
          </a:prstGeom>
          <a:solidFill>
            <a:srgbClr val="1ECED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Text to Include (feel free to reduce text if images appears too wordy): </a:t>
            </a:r>
          </a:p>
          <a:p>
            <a:endParaRPr lang="en-GB" dirty="0"/>
          </a:p>
          <a:p>
            <a:r>
              <a:rPr lang="en-GB" dirty="0"/>
              <a:t>Large Variety of Shapes and Sizes to fit your Needs. </a:t>
            </a:r>
          </a:p>
          <a:p>
            <a:endParaRPr lang="en-GB" dirty="0"/>
          </a:p>
          <a:p>
            <a:r>
              <a:rPr lang="en-GB" dirty="0"/>
              <a:t>128 Beige Set includes: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20 Round Pieces - 38 mm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32 Round Pieces - 25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24 Round Pieces -19 mm about .75 inch)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32 Square Pieces - 30mm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18 Rectangle Stripes - 150mm x 13mm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Rectangle Pieces - 150mm x 110mm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82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27AE05-32C3-4DD2-9F93-DC8E0ABADBE5}"/>
              </a:ext>
            </a:extLst>
          </p:cNvPr>
          <p:cNvSpPr txBox="1"/>
          <p:nvPr/>
        </p:nvSpPr>
        <p:spPr>
          <a:xfrm>
            <a:off x="596348" y="463826"/>
            <a:ext cx="11595651" cy="2031325"/>
          </a:xfrm>
          <a:prstGeom prst="rect">
            <a:avLst/>
          </a:prstGeom>
          <a:solidFill>
            <a:srgbClr val="1ECED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2-4 Images – How Images can be used</a:t>
            </a:r>
          </a:p>
          <a:p>
            <a:r>
              <a:rPr lang="en-GB" dirty="0"/>
              <a:t>I will attach some images which I have taken showing how the felt pads can be used.  I’m happy for you to use any stock photography if the images I have supplied do not work. </a:t>
            </a:r>
          </a:p>
          <a:p>
            <a:r>
              <a:rPr lang="en-GB" dirty="0"/>
              <a:t>Should be square shape with a minimum of 1000 pixels by 1000 pixels</a:t>
            </a:r>
          </a:p>
          <a:p>
            <a:r>
              <a:rPr lang="en-GB" dirty="0"/>
              <a:t>I have some images of a main room, the room is carpeted, so would like this to be 3D rendered so it appears at wood flooring.  I can take additional pictures if needed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26D6F-D0F9-4A74-B388-11663489E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8" t="27355" r="57609" b="14151"/>
          <a:stretch/>
        </p:blipFill>
        <p:spPr>
          <a:xfrm>
            <a:off x="79512" y="2739734"/>
            <a:ext cx="4598505" cy="3886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40250-BB2B-4DA5-AFE8-80E96FAF9D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5" t="29118" r="69564" b="18439"/>
          <a:stretch/>
        </p:blipFill>
        <p:spPr>
          <a:xfrm>
            <a:off x="5155095" y="2885507"/>
            <a:ext cx="3339549" cy="3594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F9F05C-61FE-4F9B-A257-76F2F7ADDA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5" t="29529" r="69564" b="14765"/>
          <a:stretch/>
        </p:blipFill>
        <p:spPr>
          <a:xfrm>
            <a:off x="8706677" y="2661851"/>
            <a:ext cx="3339549" cy="381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6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555C2E-2BB4-4BA4-81D5-A4AF967DE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4" t="26245" r="68696" b="18825"/>
          <a:stretch/>
        </p:blipFill>
        <p:spPr>
          <a:xfrm>
            <a:off x="578712" y="1535623"/>
            <a:ext cx="3464934" cy="37652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6C2F94-E0AE-4B65-948B-AA62A420C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6" t="24398" r="58912" b="12252"/>
          <a:stretch/>
        </p:blipFill>
        <p:spPr>
          <a:xfrm>
            <a:off x="5423605" y="1363344"/>
            <a:ext cx="4263734" cy="4342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028C1F-8C3D-4316-BDDB-FF072A8CDE98}"/>
              </a:ext>
            </a:extLst>
          </p:cNvPr>
          <p:cNvSpPr txBox="1"/>
          <p:nvPr/>
        </p:nvSpPr>
        <p:spPr>
          <a:xfrm>
            <a:off x="2625663" y="299686"/>
            <a:ext cx="5141844" cy="923330"/>
          </a:xfrm>
          <a:prstGeom prst="rect">
            <a:avLst/>
          </a:prstGeom>
          <a:solidFill>
            <a:srgbClr val="1ECED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2-4 Images from previous slide</a:t>
            </a:r>
          </a:p>
          <a:p>
            <a:r>
              <a:rPr lang="en-GB" dirty="0"/>
              <a:t>More examples - Representing all of the ways felt pads can be used and how images can be created.   </a:t>
            </a:r>
          </a:p>
        </p:txBody>
      </p:sp>
    </p:spTree>
    <p:extLst>
      <p:ext uri="{BB962C8B-B14F-4D97-AF65-F5344CB8AC3E}">
        <p14:creationId xmlns:p14="http://schemas.microsoft.com/office/powerpoint/2010/main" val="1320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27AE05-32C3-4DD2-9F93-DC8E0ABADBE5}"/>
              </a:ext>
            </a:extLst>
          </p:cNvPr>
          <p:cNvSpPr txBox="1"/>
          <p:nvPr/>
        </p:nvSpPr>
        <p:spPr>
          <a:xfrm>
            <a:off x="2426371" y="0"/>
            <a:ext cx="5141844" cy="646331"/>
          </a:xfrm>
          <a:prstGeom prst="rect">
            <a:avLst/>
          </a:prstGeom>
          <a:solidFill>
            <a:srgbClr val="1ECED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 Images</a:t>
            </a:r>
          </a:p>
          <a:p>
            <a:r>
              <a:rPr lang="en-GB" dirty="0"/>
              <a:t>Displaying Pros and Cons of my pads vs competitors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FB7A55-CF17-458A-B408-41CF8CE41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1" t="26546" r="58933" b="13812"/>
          <a:stretch/>
        </p:blipFill>
        <p:spPr>
          <a:xfrm>
            <a:off x="463827" y="1404677"/>
            <a:ext cx="5141843" cy="48807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AA314F-2721-4F5D-A42D-E2F401B58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8" t="25014" r="68478" b="11866"/>
          <a:stretch/>
        </p:blipFill>
        <p:spPr>
          <a:xfrm>
            <a:off x="6470833" y="811644"/>
            <a:ext cx="5032054" cy="644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6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A5803C-CFD2-4913-A313-888C15D81129}"/>
              </a:ext>
            </a:extLst>
          </p:cNvPr>
          <p:cNvSpPr txBox="1"/>
          <p:nvPr/>
        </p:nvSpPr>
        <p:spPr>
          <a:xfrm>
            <a:off x="1948070" y="132522"/>
            <a:ext cx="5141844" cy="646331"/>
          </a:xfrm>
          <a:prstGeom prst="rect">
            <a:avLst/>
          </a:prstGeom>
          <a:solidFill>
            <a:srgbClr val="1ECED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 Image (continued from previous slide)</a:t>
            </a:r>
          </a:p>
          <a:p>
            <a:r>
              <a:rPr lang="en-GB" dirty="0"/>
              <a:t>Displaying Pros and Cons of my pads vs competitors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76A3E-4C92-4FA2-A51F-700649EA0451}"/>
              </a:ext>
            </a:extLst>
          </p:cNvPr>
          <p:cNvSpPr txBox="1"/>
          <p:nvPr/>
        </p:nvSpPr>
        <p:spPr>
          <a:xfrm>
            <a:off x="7288697" y="1391273"/>
            <a:ext cx="3352800" cy="3416320"/>
          </a:xfrm>
          <a:prstGeom prst="rect">
            <a:avLst/>
          </a:prstGeom>
          <a:solidFill>
            <a:srgbClr val="1ECED2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TEXT</a:t>
            </a:r>
          </a:p>
          <a:p>
            <a:r>
              <a:rPr lang="en-GB" b="1" dirty="0"/>
              <a:t>No Sweat DIY Felt Pads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Super Sticky Grade A Adhesive which will stay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Variety of Sizes to fit your furniture</a:t>
            </a:r>
          </a:p>
          <a:p>
            <a:endParaRPr lang="en-GB" dirty="0"/>
          </a:p>
          <a:p>
            <a:r>
              <a:rPr lang="en-GB" b="1" dirty="0"/>
              <a:t>Cheap Furniture Pads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Cheap Glue which will fall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Little Variety which will not be flexible for all of your furniture needs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3831C-B4A6-4086-A35A-45287FBA1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3" t="26655" r="68586" b="20372"/>
          <a:stretch/>
        </p:blipFill>
        <p:spPr>
          <a:xfrm>
            <a:off x="1570892" y="1941392"/>
            <a:ext cx="3557700" cy="36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12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603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 Pearson</dc:creator>
  <cp:lastModifiedBy>Betsy Pearson</cp:lastModifiedBy>
  <cp:revision>18</cp:revision>
  <dcterms:created xsi:type="dcterms:W3CDTF">2018-07-23T10:15:49Z</dcterms:created>
  <dcterms:modified xsi:type="dcterms:W3CDTF">2018-07-29T11:26:39Z</dcterms:modified>
</cp:coreProperties>
</file>