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8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6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6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2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0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4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4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81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0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2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F1844-230F-9A4D-B3B9-C4006E45D69C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AF96A-DFF2-E14A-83DA-79120B1F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8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Bubble Bee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Waffle Menu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1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FruiTea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-1" y="1583850"/>
            <a:ext cx="2154887" cy="268255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1</a:t>
            </a:r>
          </a:p>
          <a:p>
            <a:pPr algn="ctr"/>
            <a:r>
              <a:rPr lang="en-US" dirty="0" smtClean="0"/>
              <a:t>Choose your base: </a:t>
            </a:r>
          </a:p>
          <a:p>
            <a:pPr algn="ctr"/>
            <a:r>
              <a:rPr lang="en-US" dirty="0" smtClean="0"/>
              <a:t>Green Tea</a:t>
            </a:r>
          </a:p>
          <a:p>
            <a:pPr algn="ctr"/>
            <a:r>
              <a:rPr lang="en-US" dirty="0" smtClean="0"/>
              <a:t>Earl Grey Tea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26135" y="1417638"/>
            <a:ext cx="3125302" cy="504618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2</a:t>
            </a:r>
          </a:p>
          <a:p>
            <a:pPr algn="ctr"/>
            <a:r>
              <a:rPr lang="en-US" dirty="0" smtClean="0"/>
              <a:t>Choose your flavor: Blueberry</a:t>
            </a:r>
            <a:endParaRPr lang="en-US" dirty="0" smtClean="0"/>
          </a:p>
          <a:p>
            <a:pPr algn="ctr"/>
            <a:r>
              <a:rPr lang="en-US" dirty="0" smtClean="0"/>
              <a:t> cherry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green </a:t>
            </a:r>
            <a:r>
              <a:rPr lang="en-US" dirty="0" smtClean="0"/>
              <a:t>apple</a:t>
            </a:r>
          </a:p>
          <a:p>
            <a:pPr algn="ctr"/>
            <a:r>
              <a:rPr lang="en-US" dirty="0" smtClean="0"/>
              <a:t> lychee</a:t>
            </a:r>
          </a:p>
          <a:p>
            <a:pPr algn="ctr"/>
            <a:r>
              <a:rPr lang="en-US" dirty="0" smtClean="0"/>
              <a:t> mango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passion fruit strawberry </a:t>
            </a:r>
            <a:endParaRPr lang="en-US" dirty="0" smtClean="0"/>
          </a:p>
          <a:p>
            <a:pPr algn="ctr"/>
            <a:r>
              <a:rPr lang="en-US" dirty="0" smtClean="0"/>
              <a:t>Kiwi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peach 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pineapple 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grape </a:t>
            </a:r>
            <a:endParaRPr lang="en-US" dirty="0" smtClean="0"/>
          </a:p>
          <a:p>
            <a:pPr algn="ctr"/>
            <a:r>
              <a:rPr lang="en-US" dirty="0" smtClean="0"/>
              <a:t>raspberry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856667" y="1417638"/>
            <a:ext cx="2991215" cy="50461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3</a:t>
            </a:r>
          </a:p>
          <a:p>
            <a:pPr algn="ctr"/>
            <a:r>
              <a:rPr lang="en-US" dirty="0" smtClean="0"/>
              <a:t>Choose your toppings </a:t>
            </a:r>
            <a:r>
              <a:rPr lang="en-US" dirty="0" smtClean="0"/>
              <a:t>Tapioca </a:t>
            </a:r>
            <a:r>
              <a:rPr lang="en-US" dirty="0" smtClean="0"/>
              <a:t>Pearls</a:t>
            </a:r>
          </a:p>
          <a:p>
            <a:pPr algn="ctr"/>
            <a:r>
              <a:rPr lang="en-US" dirty="0" smtClean="0"/>
              <a:t>Kiwi bubbles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Mango bubbles</a:t>
            </a:r>
            <a:endParaRPr lang="en-US" dirty="0" smtClean="0"/>
          </a:p>
          <a:p>
            <a:pPr algn="ctr"/>
            <a:r>
              <a:rPr lang="en-US" dirty="0" smtClean="0"/>
              <a:t>Strawberry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lychee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 </a:t>
            </a:r>
            <a:r>
              <a:rPr lang="en-US" dirty="0"/>
              <a:t>passion </a:t>
            </a:r>
            <a:r>
              <a:rPr lang="en-US" dirty="0" smtClean="0"/>
              <a:t>fruit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blueberry bubbles</a:t>
            </a:r>
            <a:endParaRPr lang="en-US" dirty="0" smtClean="0"/>
          </a:p>
          <a:p>
            <a:pPr algn="ctr"/>
            <a:r>
              <a:rPr lang="en-US" dirty="0" smtClean="0"/>
              <a:t>peach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Lemon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watermelon </a:t>
            </a:r>
            <a:r>
              <a:rPr lang="en-US" dirty="0" smtClean="0"/>
              <a:t>bubbles</a:t>
            </a:r>
          </a:p>
          <a:p>
            <a:pPr algn="ctr"/>
            <a:r>
              <a:rPr lang="en-US" dirty="0"/>
              <a:t>pineapple  </a:t>
            </a:r>
            <a:r>
              <a:rPr lang="en-US" dirty="0" smtClean="0"/>
              <a:t>jellies </a:t>
            </a:r>
          </a:p>
          <a:p>
            <a:pPr algn="ctr"/>
            <a:r>
              <a:rPr lang="en-US" dirty="0" smtClean="0"/>
              <a:t>mixed coconut </a:t>
            </a:r>
            <a:r>
              <a:rPr lang="en-US" dirty="0"/>
              <a:t>jellies 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mango jellies </a:t>
            </a:r>
            <a:endParaRPr lang="en-US" dirty="0" smtClean="0"/>
          </a:p>
          <a:p>
            <a:pPr algn="ctr"/>
            <a:r>
              <a:rPr lang="en-US" dirty="0" smtClean="0"/>
              <a:t>strawberry </a:t>
            </a:r>
            <a:r>
              <a:rPr lang="en-US" dirty="0"/>
              <a:t>jellies </a:t>
            </a:r>
            <a:endParaRPr lang="en-US" dirty="0" smtClean="0"/>
          </a:p>
          <a:p>
            <a:pPr algn="ctr"/>
            <a:r>
              <a:rPr lang="en-US" dirty="0" smtClean="0"/>
              <a:t>coffee </a:t>
            </a:r>
            <a:r>
              <a:rPr lang="en-US" dirty="0"/>
              <a:t>jellies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4409096"/>
            <a:ext cx="2154885" cy="1854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Sizes:</a:t>
            </a:r>
          </a:p>
          <a:p>
            <a:pPr algn="ctr"/>
            <a:r>
              <a:rPr lang="en-US" dirty="0" smtClean="0"/>
              <a:t>Regular 500ml</a:t>
            </a:r>
          </a:p>
          <a:p>
            <a:pPr algn="ctr"/>
            <a:r>
              <a:rPr lang="en-US" dirty="0" smtClean="0"/>
              <a:t>Large 750ml (+200 </a:t>
            </a:r>
            <a:r>
              <a:rPr lang="en-US" dirty="0" err="1" smtClean="0"/>
              <a:t>Bz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5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MilkTea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-2" y="1417638"/>
            <a:ext cx="2154887" cy="268255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1</a:t>
            </a:r>
          </a:p>
          <a:p>
            <a:pPr algn="ctr"/>
            <a:r>
              <a:rPr lang="en-US" dirty="0" smtClean="0"/>
              <a:t>Choose your base: </a:t>
            </a:r>
          </a:p>
          <a:p>
            <a:pPr algn="ctr"/>
            <a:r>
              <a:rPr lang="en-US" dirty="0" smtClean="0"/>
              <a:t>Black Milk Tea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26135" y="1417638"/>
            <a:ext cx="3125302" cy="52744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2</a:t>
            </a:r>
          </a:p>
          <a:p>
            <a:pPr algn="ctr"/>
            <a:r>
              <a:rPr lang="en-US" dirty="0" smtClean="0"/>
              <a:t>Choose your </a:t>
            </a:r>
            <a:r>
              <a:rPr lang="en-US" dirty="0" smtClean="0"/>
              <a:t>flavor:</a:t>
            </a:r>
          </a:p>
          <a:p>
            <a:pPr algn="ctr"/>
            <a:r>
              <a:rPr lang="en-US" dirty="0" smtClean="0"/>
              <a:t>C</a:t>
            </a:r>
            <a:r>
              <a:rPr lang="es-ES_tradnl" dirty="0" err="1" smtClean="0"/>
              <a:t>oconut</a:t>
            </a:r>
            <a:endParaRPr lang="es-ES_tradnl" dirty="0" smtClean="0"/>
          </a:p>
          <a:p>
            <a:pPr algn="ctr"/>
            <a:r>
              <a:rPr lang="es-ES_tradnl" dirty="0" smtClean="0"/>
              <a:t> chocolate</a:t>
            </a:r>
          </a:p>
          <a:p>
            <a:pPr algn="ctr"/>
            <a:r>
              <a:rPr lang="es-ES_tradnl" dirty="0" smtClean="0"/>
              <a:t> </a:t>
            </a:r>
            <a:r>
              <a:rPr lang="es-ES_tradnl" dirty="0" err="1"/>
              <a:t>honeydew</a:t>
            </a:r>
            <a:r>
              <a:rPr lang="es-ES_tradnl" dirty="0"/>
              <a:t> </a:t>
            </a:r>
            <a:endParaRPr lang="es-ES_tradnl" dirty="0" smtClean="0"/>
          </a:p>
          <a:p>
            <a:pPr algn="ctr"/>
            <a:r>
              <a:rPr lang="en-US" dirty="0" smtClean="0"/>
              <a:t>M</a:t>
            </a:r>
            <a:r>
              <a:rPr lang="es-ES_tradnl" dirty="0" err="1" smtClean="0"/>
              <a:t>elon</a:t>
            </a:r>
            <a:endParaRPr lang="es-ES_tradnl" dirty="0" smtClean="0"/>
          </a:p>
          <a:p>
            <a:pPr algn="ctr"/>
            <a:r>
              <a:rPr lang="es-ES_tradnl" dirty="0" smtClean="0"/>
              <a:t> mango</a:t>
            </a:r>
          </a:p>
          <a:p>
            <a:pPr algn="ctr"/>
            <a:r>
              <a:rPr lang="es-ES_tradnl" dirty="0" smtClean="0"/>
              <a:t> </a:t>
            </a:r>
            <a:r>
              <a:rPr lang="es-ES_tradnl" dirty="0" err="1" smtClean="0"/>
              <a:t>strawberry</a:t>
            </a:r>
            <a:endParaRPr lang="es-ES_tradnl" dirty="0" smtClean="0"/>
          </a:p>
          <a:p>
            <a:pPr algn="ctr"/>
            <a:r>
              <a:rPr lang="es-ES_tradnl" dirty="0" smtClean="0"/>
              <a:t> taro</a:t>
            </a:r>
          </a:p>
          <a:p>
            <a:pPr algn="ctr"/>
            <a:r>
              <a:rPr lang="es-ES_tradnl" dirty="0" smtClean="0"/>
              <a:t> </a:t>
            </a:r>
            <a:r>
              <a:rPr lang="es-ES_tradnl" dirty="0" err="1" smtClean="0"/>
              <a:t>vanilla</a:t>
            </a:r>
            <a:endParaRPr lang="es-ES_tradnl" dirty="0" smtClean="0"/>
          </a:p>
          <a:p>
            <a:pPr algn="ctr"/>
            <a:r>
              <a:rPr lang="es-ES_tradnl" dirty="0" smtClean="0"/>
              <a:t> avocado</a:t>
            </a:r>
          </a:p>
          <a:p>
            <a:pPr algn="ctr"/>
            <a:r>
              <a:rPr lang="es-ES_tradnl" dirty="0" smtClean="0"/>
              <a:t> </a:t>
            </a:r>
            <a:r>
              <a:rPr lang="es-ES_tradnl" dirty="0"/>
              <a:t>pina colada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856667" y="1417638"/>
            <a:ext cx="2991215" cy="52744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 3</a:t>
            </a:r>
          </a:p>
          <a:p>
            <a:pPr algn="ctr"/>
            <a:r>
              <a:rPr lang="en-US" dirty="0" smtClean="0"/>
              <a:t>Choose your </a:t>
            </a:r>
            <a:r>
              <a:rPr lang="en-US" dirty="0" smtClean="0"/>
              <a:t>toppings:</a:t>
            </a:r>
          </a:p>
          <a:p>
            <a:pPr algn="ctr"/>
            <a:r>
              <a:rPr lang="en-US" dirty="0" smtClean="0"/>
              <a:t>Tapioca </a:t>
            </a:r>
            <a:r>
              <a:rPr lang="en-US" dirty="0" smtClean="0"/>
              <a:t>Pearls</a:t>
            </a:r>
          </a:p>
          <a:p>
            <a:pPr algn="ctr"/>
            <a:r>
              <a:rPr lang="en-US" dirty="0" smtClean="0"/>
              <a:t>Kiwi bubbles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Mango bubbles</a:t>
            </a:r>
            <a:endParaRPr lang="en-US" dirty="0" smtClean="0"/>
          </a:p>
          <a:p>
            <a:pPr algn="ctr"/>
            <a:r>
              <a:rPr lang="en-US" dirty="0" smtClean="0"/>
              <a:t>Strawberry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lychee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 </a:t>
            </a:r>
            <a:r>
              <a:rPr lang="en-US" dirty="0"/>
              <a:t>passion </a:t>
            </a:r>
            <a:r>
              <a:rPr lang="en-US" dirty="0" smtClean="0"/>
              <a:t>fruit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blueberry bubbles</a:t>
            </a:r>
            <a:endParaRPr lang="en-US" dirty="0" smtClean="0"/>
          </a:p>
          <a:p>
            <a:pPr algn="ctr"/>
            <a:r>
              <a:rPr lang="en-US" dirty="0" smtClean="0"/>
              <a:t>peach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Lemon </a:t>
            </a:r>
            <a:r>
              <a:rPr lang="en-US" dirty="0"/>
              <a:t>bubbles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watermelon </a:t>
            </a:r>
            <a:r>
              <a:rPr lang="en-US" dirty="0" smtClean="0"/>
              <a:t>bubbles</a:t>
            </a:r>
          </a:p>
          <a:p>
            <a:pPr algn="ctr"/>
            <a:r>
              <a:rPr lang="en-US" dirty="0"/>
              <a:t>pineapple  </a:t>
            </a:r>
            <a:r>
              <a:rPr lang="en-US" dirty="0" smtClean="0"/>
              <a:t>jellies </a:t>
            </a:r>
          </a:p>
          <a:p>
            <a:pPr algn="ctr"/>
            <a:r>
              <a:rPr lang="en-US" dirty="0" smtClean="0"/>
              <a:t>mixed coconut </a:t>
            </a:r>
            <a:r>
              <a:rPr lang="en-US" dirty="0"/>
              <a:t>jellies 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/>
              <a:t>mango jellies </a:t>
            </a:r>
            <a:endParaRPr lang="en-US" dirty="0" smtClean="0"/>
          </a:p>
          <a:p>
            <a:pPr algn="ctr"/>
            <a:r>
              <a:rPr lang="en-US" dirty="0" smtClean="0"/>
              <a:t>strawberry </a:t>
            </a:r>
            <a:r>
              <a:rPr lang="en-US" dirty="0"/>
              <a:t>jellies </a:t>
            </a:r>
            <a:endParaRPr lang="en-US" dirty="0" smtClean="0"/>
          </a:p>
          <a:p>
            <a:pPr algn="ctr"/>
            <a:r>
              <a:rPr lang="en-US" dirty="0" smtClean="0"/>
              <a:t>coffee </a:t>
            </a:r>
            <a:r>
              <a:rPr lang="en-US" dirty="0"/>
              <a:t>jellies 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0" y="4409096"/>
            <a:ext cx="2154885" cy="1854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Sizes:</a:t>
            </a:r>
          </a:p>
          <a:p>
            <a:pPr algn="ctr"/>
            <a:r>
              <a:rPr lang="en-US" dirty="0" smtClean="0"/>
              <a:t>Regular 500ml</a:t>
            </a:r>
          </a:p>
          <a:p>
            <a:pPr algn="ctr"/>
            <a:r>
              <a:rPr lang="en-US" dirty="0" smtClean="0"/>
              <a:t>Large 750ml (+200 </a:t>
            </a:r>
            <a:r>
              <a:rPr lang="en-US" dirty="0" err="1" smtClean="0"/>
              <a:t>Bz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77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188</Words>
  <Application>Microsoft Macintosh PowerPoint</Application>
  <PresentationFormat>On-screen Show (4:3)</PresentationFormat>
  <Paragraphs>74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Bubble Bee</vt:lpstr>
      <vt:lpstr>FruiTea</vt:lpstr>
      <vt:lpstr>MilkTea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 Bee</dc:title>
  <dc:creator>Naeema Jabur</dc:creator>
  <cp:lastModifiedBy>Naeema Jabur</cp:lastModifiedBy>
  <cp:revision>20</cp:revision>
  <dcterms:created xsi:type="dcterms:W3CDTF">2018-02-11T06:46:20Z</dcterms:created>
  <dcterms:modified xsi:type="dcterms:W3CDTF">2018-07-31T04:35:10Z</dcterms:modified>
</cp:coreProperties>
</file>