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4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4F1A9826-CFD0-4E63-ABBA-C05441D0A920}">
          <p14:sldIdLst>
            <p14:sldId id="256"/>
            <p14:sldId id="257"/>
            <p14:sldId id="272"/>
            <p14:sldId id="258"/>
            <p14:sldId id="259"/>
            <p14:sldId id="260"/>
            <p14:sldId id="264"/>
            <p14:sldId id="261"/>
            <p14:sldId id="262"/>
            <p14:sldId id="263"/>
            <p14:sldId id="265"/>
            <p14:sldId id="266"/>
            <p14:sldId id="267"/>
            <p14:sldId id="268"/>
            <p14:sldId id="269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DB3769-4E56-4E89-AF8D-6B3E56EC54B1}" v="18" dt="2018-07-25T11:50:57.2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>
        <p:scale>
          <a:sx n="75" d="100"/>
          <a:sy n="75" d="100"/>
        </p:scale>
        <p:origin x="2660" y="2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ier Mangelschots" userId="ce6b7226-78d7-4e68-8ef1-23a40389a464" providerId="ADAL" clId="{6EDB3769-4E56-4E89-AF8D-6B3E56EC54B1}"/>
    <pc:docChg chg="undo custSel mod addSld modSld delSection">
      <pc:chgData name="Olivier Mangelschots" userId="ce6b7226-78d7-4e68-8ef1-23a40389a464" providerId="ADAL" clId="{6EDB3769-4E56-4E89-AF8D-6B3E56EC54B1}" dt="2018-07-25T11:50:57.240" v="16" actId="1076"/>
      <pc:docMkLst>
        <pc:docMk/>
      </pc:docMkLst>
      <pc:sldChg chg="addSp delSp modSp mod setBg setClrOvrMap">
        <pc:chgData name="Olivier Mangelschots" userId="ce6b7226-78d7-4e68-8ef1-23a40389a464" providerId="ADAL" clId="{6EDB3769-4E56-4E89-AF8D-6B3E56EC54B1}" dt="2018-07-25T11:10:24.512" v="12" actId="1076"/>
        <pc:sldMkLst>
          <pc:docMk/>
          <pc:sldMk cId="4282302620" sldId="256"/>
        </pc:sldMkLst>
        <pc:spChg chg="mod">
          <ac:chgData name="Olivier Mangelschots" userId="ce6b7226-78d7-4e68-8ef1-23a40389a464" providerId="ADAL" clId="{6EDB3769-4E56-4E89-AF8D-6B3E56EC54B1}" dt="2018-07-25T11:10:23.181" v="11" actId="26606"/>
          <ac:spMkLst>
            <pc:docMk/>
            <pc:sldMk cId="4282302620" sldId="256"/>
            <ac:spMk id="2" creationId="{C48846E7-8C2C-4262-8AD4-F3839C0747F5}"/>
          </ac:spMkLst>
        </pc:spChg>
        <pc:spChg chg="mod">
          <ac:chgData name="Olivier Mangelschots" userId="ce6b7226-78d7-4e68-8ef1-23a40389a464" providerId="ADAL" clId="{6EDB3769-4E56-4E89-AF8D-6B3E56EC54B1}" dt="2018-07-25T11:10:23.181" v="11" actId="26606"/>
          <ac:spMkLst>
            <pc:docMk/>
            <pc:sldMk cId="4282302620" sldId="256"/>
            <ac:spMk id="3" creationId="{8F5AC03E-7380-420D-88E5-CE3054C5B824}"/>
          </ac:spMkLst>
        </pc:spChg>
        <pc:picChg chg="add mod">
          <ac:chgData name="Olivier Mangelschots" userId="ce6b7226-78d7-4e68-8ef1-23a40389a464" providerId="ADAL" clId="{6EDB3769-4E56-4E89-AF8D-6B3E56EC54B1}" dt="2018-07-25T11:10:23.181" v="11" actId="26606"/>
          <ac:picMkLst>
            <pc:docMk/>
            <pc:sldMk cId="4282302620" sldId="256"/>
            <ac:picMk id="4" creationId="{7F34FFA3-1FDE-437D-A2AF-393E0FD3D480}"/>
          </ac:picMkLst>
        </pc:picChg>
        <pc:picChg chg="add mod">
          <ac:chgData name="Olivier Mangelschots" userId="ce6b7226-78d7-4e68-8ef1-23a40389a464" providerId="ADAL" clId="{6EDB3769-4E56-4E89-AF8D-6B3E56EC54B1}" dt="2018-07-25T11:10:23.181" v="11" actId="26606"/>
          <ac:picMkLst>
            <pc:docMk/>
            <pc:sldMk cId="4282302620" sldId="256"/>
            <ac:picMk id="5" creationId="{4BC18A77-ADEC-4716-AC17-AC06A693C36E}"/>
          </ac:picMkLst>
        </pc:picChg>
        <pc:picChg chg="add mod">
          <ac:chgData name="Olivier Mangelschots" userId="ce6b7226-78d7-4e68-8ef1-23a40389a464" providerId="ADAL" clId="{6EDB3769-4E56-4E89-AF8D-6B3E56EC54B1}" dt="2018-07-25T11:10:24.512" v="12" actId="1076"/>
          <ac:picMkLst>
            <pc:docMk/>
            <pc:sldMk cId="4282302620" sldId="256"/>
            <ac:picMk id="6" creationId="{E93DFC50-AFAD-4880-90EB-E8931EFA9551}"/>
          </ac:picMkLst>
        </pc:picChg>
        <pc:cxnChg chg="add del">
          <ac:chgData name="Olivier Mangelschots" userId="ce6b7226-78d7-4e68-8ef1-23a40389a464" providerId="ADAL" clId="{6EDB3769-4E56-4E89-AF8D-6B3E56EC54B1}" dt="2018-07-25T11:10:23.181" v="11" actId="26606"/>
          <ac:cxnSpMkLst>
            <pc:docMk/>
            <pc:sldMk cId="4282302620" sldId="256"/>
            <ac:cxnSpMk id="11" creationId="{3D83F26F-C55B-4A92-9AFF-4894D14E27C5}"/>
          </ac:cxnSpMkLst>
        </pc:cxnChg>
      </pc:sldChg>
      <pc:sldChg chg="addSp modSp add">
        <pc:chgData name="Olivier Mangelschots" userId="ce6b7226-78d7-4e68-8ef1-23a40389a464" providerId="ADAL" clId="{6EDB3769-4E56-4E89-AF8D-6B3E56EC54B1}" dt="2018-07-25T11:50:57.240" v="16" actId="1076"/>
        <pc:sldMkLst>
          <pc:docMk/>
          <pc:sldMk cId="2197546633" sldId="272"/>
        </pc:sldMkLst>
        <pc:picChg chg="add mod">
          <ac:chgData name="Olivier Mangelschots" userId="ce6b7226-78d7-4e68-8ef1-23a40389a464" providerId="ADAL" clId="{6EDB3769-4E56-4E89-AF8D-6B3E56EC54B1}" dt="2018-07-25T11:50:57.240" v="16" actId="1076"/>
          <ac:picMkLst>
            <pc:docMk/>
            <pc:sldMk cId="2197546633" sldId="272"/>
            <ac:picMk id="4" creationId="{1FCFD2B8-D036-4364-A21F-BE727AF7E30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878E5-AB21-4F21-B4B3-2683C382F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75A37FE-0D4F-4016-92FA-0B9A4BB0E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461D11-1758-4B85-AFB8-21AEB90EC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03E3D-FE89-4BE6-8F07-72CCF7C644CA}" type="datetimeFigureOut">
              <a:rPr lang="en-BE" smtClean="0"/>
              <a:t>25/07/2018</a:t>
            </a:fld>
            <a:endParaRPr lang="en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1CE46E-C798-4E0F-969F-AAE8E8E02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8A85F4-5C88-42F4-9A93-ADA8E2745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B405-5A77-4836-95B3-E081B812E9D8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255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766D60-DB2B-4E93-B410-1DCB862D4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B0F7B86-CB4A-453E-A159-FF311BE06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52DEF3-F740-4D88-9BA0-10F4EBA9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03E3D-FE89-4BE6-8F07-72CCF7C644CA}" type="datetimeFigureOut">
              <a:rPr lang="en-BE" smtClean="0"/>
              <a:t>25/07/2018</a:t>
            </a:fld>
            <a:endParaRPr lang="en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EBA9AC-A49C-4802-AA86-6962C7E9F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3AE78B-E019-499C-B86D-784663C7F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B405-5A77-4836-95B3-E081B812E9D8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16105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5BDFC34-297C-42DE-8CC9-087DE8604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C6AF4C3-EE11-408E-865A-2DCE9F345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6C1EFF-9553-48C3-B6CC-42B826CB1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03E3D-FE89-4BE6-8F07-72CCF7C644CA}" type="datetimeFigureOut">
              <a:rPr lang="en-BE" smtClean="0"/>
              <a:t>25/07/2018</a:t>
            </a:fld>
            <a:endParaRPr lang="en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2AE29E-5B83-4AB1-B510-DB7624DA6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C6DDA6-58B0-41DF-91D5-92870B59E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B405-5A77-4836-95B3-E081B812E9D8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70180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8C4B7-A9F9-49EC-9175-FB1455AF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2F757D-9E59-4D13-A2F4-284ABDF02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4EB49C-4574-4B2A-B2B1-3D53FF4B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03E3D-FE89-4BE6-8F07-72CCF7C644CA}" type="datetimeFigureOut">
              <a:rPr lang="en-BE" smtClean="0"/>
              <a:t>25/07/2018</a:t>
            </a:fld>
            <a:endParaRPr lang="en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8B51E4-EC25-4E72-BE0F-54ED5F612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AAEC02-D662-4210-BDEA-ED005567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B405-5A77-4836-95B3-E081B812E9D8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68737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FD786F-A043-4014-8AE6-DB0ED2D8D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3C68375-2BF5-4A38-BBCD-04F723BEE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15ABB5B-17E4-48C1-BE1F-2BB15EB4D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03E3D-FE89-4BE6-8F07-72CCF7C644CA}" type="datetimeFigureOut">
              <a:rPr lang="en-BE" smtClean="0"/>
              <a:t>25/07/2018</a:t>
            </a:fld>
            <a:endParaRPr lang="en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3E6523A-A629-4B3A-BCC6-20E7108B2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FC20A4-FA7E-4C38-9435-3D488047D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B405-5A77-4836-95B3-E081B812E9D8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18842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25F9FE-033D-461D-94AA-4B072123F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F97961-D0AB-4BDC-A052-E7A538943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349DDB0-2E76-4029-A0AF-989506EFD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7E19108-441F-4661-A4BF-6438EC6A1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03E3D-FE89-4BE6-8F07-72CCF7C644CA}" type="datetimeFigureOut">
              <a:rPr lang="en-BE" smtClean="0"/>
              <a:t>25/07/2018</a:t>
            </a:fld>
            <a:endParaRPr lang="en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DA2A8E6-9BA2-40A8-8547-355E27E7B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FB39FE2-BEBF-4ECE-909B-13149C256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B405-5A77-4836-95B3-E081B812E9D8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74006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C21275-84E0-4482-8EC0-554812414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DC200E-0D93-4975-995E-F095EB941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5007122-5F06-46E8-BA61-E53921216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DBFA239-5426-4EEC-8CD3-19A37AB2D1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EAD04E8-1E2F-4BC5-B023-A6E281D589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327690E-7286-48DB-ACD3-9A70B7026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03E3D-FE89-4BE6-8F07-72CCF7C644CA}" type="datetimeFigureOut">
              <a:rPr lang="en-BE" smtClean="0"/>
              <a:t>25/07/2018</a:t>
            </a:fld>
            <a:endParaRPr lang="en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914C8AF-C3EB-44F9-9684-25F45C888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E5B5E30-B67C-4E22-A6FE-57DE36FE7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B405-5A77-4836-95B3-E081B812E9D8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92517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5F6929-0975-4774-A773-1333F9B3B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FC03AE3-D411-444B-9C98-E9044936A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03E3D-FE89-4BE6-8F07-72CCF7C644CA}" type="datetimeFigureOut">
              <a:rPr lang="en-BE" smtClean="0"/>
              <a:t>25/07/2018</a:t>
            </a:fld>
            <a:endParaRPr lang="en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373C327-3DBC-42FB-A42F-AF00552D7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325E3E-0DDE-423F-B3FD-8825523D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B405-5A77-4836-95B3-E081B812E9D8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61400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74EDCBB-DC25-4E6A-95AD-D199C3A8C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03E3D-FE89-4BE6-8F07-72CCF7C644CA}" type="datetimeFigureOut">
              <a:rPr lang="en-BE" smtClean="0"/>
              <a:t>25/07/2018</a:t>
            </a:fld>
            <a:endParaRPr lang="en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7E8E883-37E0-43F1-8472-052941018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9D84335-1EAF-41EC-8DC5-BCDB9D53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B405-5A77-4836-95B3-E081B812E9D8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58334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3C1B72-1976-41AC-9694-370F0F545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5D3B65-96BB-40FE-9E36-07D8B612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3D4F4D2-2FAC-4BB9-91B5-50AB2845D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4F44610-2D95-444B-BF39-458B500E7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03E3D-FE89-4BE6-8F07-72CCF7C644CA}" type="datetimeFigureOut">
              <a:rPr lang="en-BE" smtClean="0"/>
              <a:t>25/07/2018</a:t>
            </a:fld>
            <a:endParaRPr lang="en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AC677CE-02F3-4836-BCB3-2EBBA154C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02197F8-837D-4CF1-8A15-81939F68C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B405-5A77-4836-95B3-E081B812E9D8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54402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C75F98-F93B-430A-8A5B-28F083E1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496A2AA-8E87-456B-A521-A856C16E68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9597AB5-BA7F-4D61-940C-04162942BE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DEA30FB-BA8B-4D64-AAED-525F27955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03E3D-FE89-4BE6-8F07-72CCF7C644CA}" type="datetimeFigureOut">
              <a:rPr lang="en-BE" smtClean="0"/>
              <a:t>25/07/2018</a:t>
            </a:fld>
            <a:endParaRPr lang="en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ADA5EC8-1B75-47AF-B915-AC48D431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6CF7514-A5F2-431D-B9F1-15AA95732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B405-5A77-4836-95B3-E081B812E9D8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55889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7ADD888-81B3-40FA-B922-66A85D131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9FA0A74-2AAF-4768-BD81-C296BFFA6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4D82BA-4936-42F1-AACC-9A54BA71A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03E3D-FE89-4BE6-8F07-72CCF7C644CA}" type="datetimeFigureOut">
              <a:rPr lang="en-BE" smtClean="0"/>
              <a:t>25/07/2018</a:t>
            </a:fld>
            <a:endParaRPr lang="en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62DF4F-BBE5-43BB-8CDA-A5E0D0BFA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220EDA-64F6-409C-B25B-CA1A77130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0B405-5A77-4836-95B3-E081B812E9D8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9255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hyperlink" Target="http://www.syndesk.be/" TargetMode="External"/><Relationship Id="rId117" Type="http://schemas.openxmlformats.org/officeDocument/2006/relationships/image" Target="../media/image70.png"/><Relationship Id="rId21" Type="http://schemas.openxmlformats.org/officeDocument/2006/relationships/image" Target="../media/image19.png"/><Relationship Id="rId42" Type="http://schemas.openxmlformats.org/officeDocument/2006/relationships/image" Target="../media/image30.png"/><Relationship Id="rId47" Type="http://schemas.openxmlformats.org/officeDocument/2006/relationships/image" Target="../media/image33.jpg"/><Relationship Id="rId63" Type="http://schemas.openxmlformats.org/officeDocument/2006/relationships/hyperlink" Target="https://estatebutler.eu/" TargetMode="External"/><Relationship Id="rId68" Type="http://schemas.openxmlformats.org/officeDocument/2006/relationships/image" Target="../media/image44.png"/><Relationship Id="rId84" Type="http://schemas.openxmlformats.org/officeDocument/2006/relationships/hyperlink" Target="https://www.vitrine.be/" TargetMode="External"/><Relationship Id="rId89" Type="http://schemas.openxmlformats.org/officeDocument/2006/relationships/image" Target="../media/image55.jpg"/><Relationship Id="rId112" Type="http://schemas.openxmlformats.org/officeDocument/2006/relationships/image" Target="../media/image67.png"/><Relationship Id="rId133" Type="http://schemas.openxmlformats.org/officeDocument/2006/relationships/image" Target="../media/image78.png"/><Relationship Id="rId16" Type="http://schemas.openxmlformats.org/officeDocument/2006/relationships/hyperlink" Target="http://www.sogis.be/" TargetMode="External"/><Relationship Id="rId107" Type="http://schemas.openxmlformats.org/officeDocument/2006/relationships/hyperlink" Target="https://www.cityblast.com/" TargetMode="External"/><Relationship Id="rId11" Type="http://schemas.openxmlformats.org/officeDocument/2006/relationships/image" Target="../media/image14.png"/><Relationship Id="rId32" Type="http://schemas.openxmlformats.org/officeDocument/2006/relationships/hyperlink" Target="https://www.mcssolutions.com/" TargetMode="External"/><Relationship Id="rId37" Type="http://schemas.openxmlformats.org/officeDocument/2006/relationships/hyperlink" Target="http://www.reasult.com/" TargetMode="External"/><Relationship Id="rId53" Type="http://schemas.openxmlformats.org/officeDocument/2006/relationships/image" Target="../media/image36.png"/><Relationship Id="rId58" Type="http://schemas.openxmlformats.org/officeDocument/2006/relationships/hyperlink" Target="https://www.investr.be/" TargetMode="External"/><Relationship Id="rId74" Type="http://schemas.openxmlformats.org/officeDocument/2006/relationships/image" Target="../media/image47.png"/><Relationship Id="rId79" Type="http://schemas.openxmlformats.org/officeDocument/2006/relationships/image" Target="../media/image50.png"/><Relationship Id="rId102" Type="http://schemas.openxmlformats.org/officeDocument/2006/relationships/image" Target="../media/image62.svg"/><Relationship Id="rId123" Type="http://schemas.openxmlformats.org/officeDocument/2006/relationships/image" Target="../media/image73.png"/><Relationship Id="rId128" Type="http://schemas.openxmlformats.org/officeDocument/2006/relationships/hyperlink" Target="https://co-libry.com/" TargetMode="External"/><Relationship Id="rId5" Type="http://schemas.openxmlformats.org/officeDocument/2006/relationships/image" Target="../media/image11.png"/><Relationship Id="rId90" Type="http://schemas.openxmlformats.org/officeDocument/2006/relationships/hyperlink" Target="https://www.immozo.be/" TargetMode="External"/><Relationship Id="rId95" Type="http://schemas.openxmlformats.org/officeDocument/2006/relationships/image" Target="../media/image58.png"/><Relationship Id="rId14" Type="http://schemas.openxmlformats.org/officeDocument/2006/relationships/hyperlink" Target="http://www.floored.com/" TargetMode="External"/><Relationship Id="rId22" Type="http://schemas.openxmlformats.org/officeDocument/2006/relationships/hyperlink" Target="http://www.syndicsoftware.be/" TargetMode="External"/><Relationship Id="rId27" Type="http://schemas.openxmlformats.org/officeDocument/2006/relationships/image" Target="../media/image22.png"/><Relationship Id="rId30" Type="http://schemas.openxmlformats.org/officeDocument/2006/relationships/hyperlink" Target="http://www.emlinked.nl/" TargetMode="External"/><Relationship Id="rId35" Type="http://schemas.openxmlformats.org/officeDocument/2006/relationships/hyperlink" Target="http://yardi.com/" TargetMode="External"/><Relationship Id="rId43" Type="http://schemas.openxmlformats.org/officeDocument/2006/relationships/image" Target="../media/image31.svg"/><Relationship Id="rId48" Type="http://schemas.openxmlformats.org/officeDocument/2006/relationships/hyperlink" Target="http://www.web-presence.be/" TargetMode="External"/><Relationship Id="rId56" Type="http://schemas.openxmlformats.org/officeDocument/2006/relationships/hyperlink" Target="https://www.realo.be/" TargetMode="External"/><Relationship Id="rId64" Type="http://schemas.openxmlformats.org/officeDocument/2006/relationships/image" Target="../media/image42.png"/><Relationship Id="rId69" Type="http://schemas.openxmlformats.org/officeDocument/2006/relationships/hyperlink" Target="https://www.eyespy360.com/" TargetMode="External"/><Relationship Id="rId77" Type="http://schemas.openxmlformats.org/officeDocument/2006/relationships/image" Target="../media/image49.png"/><Relationship Id="rId100" Type="http://schemas.openxmlformats.org/officeDocument/2006/relationships/hyperlink" Target="https://it-solid.nl/" TargetMode="External"/><Relationship Id="rId105" Type="http://schemas.openxmlformats.org/officeDocument/2006/relationships/hyperlink" Target="https://www.salesforce.com/hub/crm/choosing-best-real-estate-crm/" TargetMode="External"/><Relationship Id="rId113" Type="http://schemas.openxmlformats.org/officeDocument/2006/relationships/image" Target="../media/image68.svg"/><Relationship Id="rId118" Type="http://schemas.openxmlformats.org/officeDocument/2006/relationships/hyperlink" Target="https://cloudcma.com/" TargetMode="External"/><Relationship Id="rId126" Type="http://schemas.openxmlformats.org/officeDocument/2006/relationships/hyperlink" Target="http://www.max-immo.be/" TargetMode="External"/><Relationship Id="rId8" Type="http://schemas.openxmlformats.org/officeDocument/2006/relationships/hyperlink" Target="https://fortissimmo.net/" TargetMode="External"/><Relationship Id="rId51" Type="http://schemas.openxmlformats.org/officeDocument/2006/relationships/image" Target="../media/image35.png"/><Relationship Id="rId72" Type="http://schemas.openxmlformats.org/officeDocument/2006/relationships/image" Target="../media/image46.png"/><Relationship Id="rId80" Type="http://schemas.openxmlformats.org/officeDocument/2006/relationships/hyperlink" Target="https://www.ento.be/" TargetMode="External"/><Relationship Id="rId85" Type="http://schemas.openxmlformats.org/officeDocument/2006/relationships/image" Target="../media/image53.png"/><Relationship Id="rId93" Type="http://schemas.openxmlformats.org/officeDocument/2006/relationships/image" Target="../media/image57.png"/><Relationship Id="rId98" Type="http://schemas.openxmlformats.org/officeDocument/2006/relationships/hyperlink" Target="https://www.dotloop.com/" TargetMode="External"/><Relationship Id="rId121" Type="http://schemas.openxmlformats.org/officeDocument/2006/relationships/image" Target="../media/image72.png"/><Relationship Id="rId3" Type="http://schemas.openxmlformats.org/officeDocument/2006/relationships/image" Target="../media/image10.png"/><Relationship Id="rId12" Type="http://schemas.openxmlformats.org/officeDocument/2006/relationships/hyperlink" Target="https://matterport.com/" TargetMode="External"/><Relationship Id="rId17" Type="http://schemas.openxmlformats.org/officeDocument/2006/relationships/image" Target="../media/image17.jpg"/><Relationship Id="rId25" Type="http://schemas.openxmlformats.org/officeDocument/2006/relationships/image" Target="../media/image21.png"/><Relationship Id="rId33" Type="http://schemas.openxmlformats.org/officeDocument/2006/relationships/image" Target="../media/image25.png"/><Relationship Id="rId38" Type="http://schemas.openxmlformats.org/officeDocument/2006/relationships/image" Target="../media/image28.png"/><Relationship Id="rId46" Type="http://schemas.openxmlformats.org/officeDocument/2006/relationships/hyperlink" Target="https://www.immoweb.be/" TargetMode="External"/><Relationship Id="rId59" Type="http://schemas.openxmlformats.org/officeDocument/2006/relationships/image" Target="../media/image39.png"/><Relationship Id="rId67" Type="http://schemas.openxmlformats.org/officeDocument/2006/relationships/hyperlink" Target="https://www.homelog.be/" TargetMode="External"/><Relationship Id="rId103" Type="http://schemas.openxmlformats.org/officeDocument/2006/relationships/hyperlink" Target="https://cloudinnovation.be/en/customer-success/ion-integrated-real-estate-platform" TargetMode="External"/><Relationship Id="rId108" Type="http://schemas.openxmlformats.org/officeDocument/2006/relationships/image" Target="../media/image65.jpg"/><Relationship Id="rId116" Type="http://schemas.openxmlformats.org/officeDocument/2006/relationships/hyperlink" Target="https://www.realgeeks.com/" TargetMode="External"/><Relationship Id="rId124" Type="http://schemas.openxmlformats.org/officeDocument/2006/relationships/image" Target="../media/image74.svg"/><Relationship Id="rId129" Type="http://schemas.openxmlformats.org/officeDocument/2006/relationships/image" Target="../media/image76.png"/><Relationship Id="rId20" Type="http://schemas.openxmlformats.org/officeDocument/2006/relationships/hyperlink" Target="https://www.syndixis.be/" TargetMode="External"/><Relationship Id="rId41" Type="http://schemas.openxmlformats.org/officeDocument/2006/relationships/hyperlink" Target="https://realpad.eu/" TargetMode="External"/><Relationship Id="rId54" Type="http://schemas.openxmlformats.org/officeDocument/2006/relationships/hyperlink" Target="https://www.zimmo.be/" TargetMode="External"/><Relationship Id="rId62" Type="http://schemas.openxmlformats.org/officeDocument/2006/relationships/image" Target="../media/image41.png"/><Relationship Id="rId70" Type="http://schemas.openxmlformats.org/officeDocument/2006/relationships/image" Target="../media/image45.jpg"/><Relationship Id="rId75" Type="http://schemas.openxmlformats.org/officeDocument/2006/relationships/image" Target="../media/image48.png"/><Relationship Id="rId83" Type="http://schemas.openxmlformats.org/officeDocument/2006/relationships/image" Target="../media/image52.png"/><Relationship Id="rId88" Type="http://schemas.openxmlformats.org/officeDocument/2006/relationships/hyperlink" Target="https://www.logic-immo.be/" TargetMode="External"/><Relationship Id="rId91" Type="http://schemas.openxmlformats.org/officeDocument/2006/relationships/image" Target="../media/image56.png"/><Relationship Id="rId96" Type="http://schemas.openxmlformats.org/officeDocument/2006/relationships/hyperlink" Target="https://sweepbright.com/" TargetMode="External"/><Relationship Id="rId111" Type="http://schemas.openxmlformats.org/officeDocument/2006/relationships/hyperlink" Target="https://boxbrownie.com/" TargetMode="External"/><Relationship Id="rId132" Type="http://schemas.openxmlformats.org/officeDocument/2006/relationships/hyperlink" Target="https://www.hypotheekwinkel.b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hise.eu/" TargetMode="External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openxmlformats.org/officeDocument/2006/relationships/hyperlink" Target="https://www.bloxs.com/" TargetMode="External"/><Relationship Id="rId36" Type="http://schemas.openxmlformats.org/officeDocument/2006/relationships/image" Target="../media/image27.jpg"/><Relationship Id="rId49" Type="http://schemas.openxmlformats.org/officeDocument/2006/relationships/image" Target="../media/image34.png"/><Relationship Id="rId57" Type="http://schemas.openxmlformats.org/officeDocument/2006/relationships/image" Target="../media/image38.png"/><Relationship Id="rId106" Type="http://schemas.openxmlformats.org/officeDocument/2006/relationships/image" Target="../media/image64.png"/><Relationship Id="rId114" Type="http://schemas.openxmlformats.org/officeDocument/2006/relationships/hyperlink" Target="https://spac.io/" TargetMode="External"/><Relationship Id="rId119" Type="http://schemas.openxmlformats.org/officeDocument/2006/relationships/image" Target="../media/image71.png"/><Relationship Id="rId127" Type="http://schemas.openxmlformats.org/officeDocument/2006/relationships/image" Target="../media/image75.png"/><Relationship Id="rId10" Type="http://schemas.openxmlformats.org/officeDocument/2006/relationships/hyperlink" Target="http://www.skarabee.be/" TargetMode="External"/><Relationship Id="rId31" Type="http://schemas.openxmlformats.org/officeDocument/2006/relationships/image" Target="../media/image24.png"/><Relationship Id="rId44" Type="http://schemas.openxmlformats.org/officeDocument/2006/relationships/hyperlink" Target="https://immo.korfine.be/" TargetMode="External"/><Relationship Id="rId52" Type="http://schemas.openxmlformats.org/officeDocument/2006/relationships/hyperlink" Target="https://immo.vlan.be/" TargetMode="External"/><Relationship Id="rId60" Type="http://schemas.openxmlformats.org/officeDocument/2006/relationships/image" Target="../media/image40.svg"/><Relationship Id="rId65" Type="http://schemas.openxmlformats.org/officeDocument/2006/relationships/hyperlink" Target="https://www.nodalview.com/" TargetMode="External"/><Relationship Id="rId73" Type="http://schemas.openxmlformats.org/officeDocument/2006/relationships/hyperlink" Target="http://www.vpix360.com/" TargetMode="External"/><Relationship Id="rId78" Type="http://schemas.openxmlformats.org/officeDocument/2006/relationships/hyperlink" Target="http://www.previsite.com/" TargetMode="External"/><Relationship Id="rId81" Type="http://schemas.openxmlformats.org/officeDocument/2006/relationships/image" Target="../media/image51.jpg"/><Relationship Id="rId86" Type="http://schemas.openxmlformats.org/officeDocument/2006/relationships/hyperlink" Target="http://www.luxevastgoed.be/" TargetMode="External"/><Relationship Id="rId94" Type="http://schemas.openxmlformats.org/officeDocument/2006/relationships/hyperlink" Target="https://youcanbook.me/" TargetMode="External"/><Relationship Id="rId99" Type="http://schemas.openxmlformats.org/officeDocument/2006/relationships/image" Target="../media/image60.png"/><Relationship Id="rId101" Type="http://schemas.openxmlformats.org/officeDocument/2006/relationships/image" Target="../media/image61.png"/><Relationship Id="rId122" Type="http://schemas.openxmlformats.org/officeDocument/2006/relationships/hyperlink" Target="https://www.mtwocloud.com/" TargetMode="External"/><Relationship Id="rId130" Type="http://schemas.openxmlformats.org/officeDocument/2006/relationships/hyperlink" Target="https://www.spaargids.be/" TargetMode="External"/><Relationship Id="rId4" Type="http://schemas.openxmlformats.org/officeDocument/2006/relationships/hyperlink" Target="http://www.omnicasa.com/" TargetMode="External"/><Relationship Id="rId9" Type="http://schemas.openxmlformats.org/officeDocument/2006/relationships/image" Target="../media/image13.png"/><Relationship Id="rId13" Type="http://schemas.openxmlformats.org/officeDocument/2006/relationships/image" Target="../media/image15.png"/><Relationship Id="rId18" Type="http://schemas.openxmlformats.org/officeDocument/2006/relationships/hyperlink" Target="http://www.ecosoft.be/" TargetMode="External"/><Relationship Id="rId39" Type="http://schemas.openxmlformats.org/officeDocument/2006/relationships/hyperlink" Target="https://engage.ziggu.io/" TargetMode="External"/><Relationship Id="rId109" Type="http://schemas.openxmlformats.org/officeDocument/2006/relationships/hyperlink" Target="https://www.docusign.com/industries/real-estate" TargetMode="External"/><Relationship Id="rId34" Type="http://schemas.openxmlformats.org/officeDocument/2006/relationships/image" Target="../media/image26.svg"/><Relationship Id="rId50" Type="http://schemas.openxmlformats.org/officeDocument/2006/relationships/hyperlink" Target="http://chapps.com/" TargetMode="External"/><Relationship Id="rId55" Type="http://schemas.openxmlformats.org/officeDocument/2006/relationships/image" Target="../media/image37.png"/><Relationship Id="rId76" Type="http://schemas.openxmlformats.org/officeDocument/2006/relationships/hyperlink" Target="https://www.realadvice.be/" TargetMode="External"/><Relationship Id="rId97" Type="http://schemas.openxmlformats.org/officeDocument/2006/relationships/image" Target="../media/image59.png"/><Relationship Id="rId104" Type="http://schemas.openxmlformats.org/officeDocument/2006/relationships/image" Target="../media/image63.jpg"/><Relationship Id="rId120" Type="http://schemas.openxmlformats.org/officeDocument/2006/relationships/hyperlink" Target="http://areapulse.com/" TargetMode="External"/><Relationship Id="rId125" Type="http://schemas.openxmlformats.org/officeDocument/2006/relationships/image" Target="../media/image2.jpg"/><Relationship Id="rId7" Type="http://schemas.openxmlformats.org/officeDocument/2006/relationships/image" Target="../media/image12.png"/><Relationship Id="rId71" Type="http://schemas.openxmlformats.org/officeDocument/2006/relationships/hyperlink" Target="http://www.transported.co/" TargetMode="External"/><Relationship Id="rId92" Type="http://schemas.openxmlformats.org/officeDocument/2006/relationships/hyperlink" Target="http://calendly.com/" TargetMode="External"/><Relationship Id="rId2" Type="http://schemas.openxmlformats.org/officeDocument/2006/relationships/hyperlink" Target="https://floorfy.com/" TargetMode="External"/><Relationship Id="rId29" Type="http://schemas.openxmlformats.org/officeDocument/2006/relationships/image" Target="../media/image23.png"/><Relationship Id="rId24" Type="http://schemas.openxmlformats.org/officeDocument/2006/relationships/hyperlink" Target="http://syndicusonline.com/" TargetMode="External"/><Relationship Id="rId40" Type="http://schemas.openxmlformats.org/officeDocument/2006/relationships/image" Target="../media/image29.png"/><Relationship Id="rId45" Type="http://schemas.openxmlformats.org/officeDocument/2006/relationships/image" Target="../media/image32.png"/><Relationship Id="rId66" Type="http://schemas.openxmlformats.org/officeDocument/2006/relationships/image" Target="../media/image43.png"/><Relationship Id="rId87" Type="http://schemas.openxmlformats.org/officeDocument/2006/relationships/image" Target="../media/image54.png"/><Relationship Id="rId110" Type="http://schemas.openxmlformats.org/officeDocument/2006/relationships/image" Target="../media/image66.jpg"/><Relationship Id="rId115" Type="http://schemas.openxmlformats.org/officeDocument/2006/relationships/image" Target="../media/image69.png"/><Relationship Id="rId131" Type="http://schemas.openxmlformats.org/officeDocument/2006/relationships/image" Target="../media/image77.jpg"/><Relationship Id="rId61" Type="http://schemas.openxmlformats.org/officeDocument/2006/relationships/hyperlink" Target="http://www.immoseller.be/" TargetMode="External"/><Relationship Id="rId82" Type="http://schemas.openxmlformats.org/officeDocument/2006/relationships/hyperlink" Target="https://oza.am/" TargetMode="External"/><Relationship Id="rId1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8846E7-8C2C-4262-8AD4-F3839C074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2387600"/>
          </a:xfrm>
        </p:spPr>
        <p:txBody>
          <a:bodyPr/>
          <a:lstStyle/>
          <a:p>
            <a:r>
              <a:rPr lang="nl-BE"/>
              <a:t>Digital Ecosystem</a:t>
            </a:r>
            <a:br>
              <a:rPr lang="nl-BE"/>
            </a:br>
            <a:r>
              <a:rPr lang="nl-BE"/>
              <a:t>Tech Mapping</a:t>
            </a:r>
            <a:endParaRPr lang="en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F5AC03E-7380-420D-88E5-CE3054C5B8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84880"/>
            <a:ext cx="9144000" cy="1655762"/>
          </a:xfrm>
        </p:spPr>
        <p:txBody>
          <a:bodyPr/>
          <a:lstStyle/>
          <a:p>
            <a:r>
              <a:rPr lang="nl-BE" dirty="0"/>
              <a:t>Design </a:t>
            </a:r>
            <a:r>
              <a:rPr lang="nl-BE" dirty="0" err="1"/>
              <a:t>Examples</a:t>
            </a:r>
            <a:endParaRPr lang="en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F34FFA3-1FDE-437D-A2AF-393E0FD3D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7640"/>
            <a:ext cx="12192000" cy="2950360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4BC18A77-ADEC-4716-AC17-AC06A693C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30" y="478016"/>
            <a:ext cx="2432194" cy="202784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E93DFC50-AFAD-4880-90EB-E8931EFA9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151" y="5907267"/>
            <a:ext cx="1140312" cy="95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02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0F3E9D-FC1D-42E4-AAB5-B7EB2D0F6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Tijdelijke aanduiding voor inhoud 4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D4D6EE76-D8A3-4596-9F4A-2070AD378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732"/>
            <a:ext cx="12026900" cy="4710536"/>
          </a:xfrm>
        </p:spPr>
      </p:pic>
    </p:spTree>
    <p:extLst>
      <p:ext uri="{BB962C8B-B14F-4D97-AF65-F5344CB8AC3E}">
        <p14:creationId xmlns:p14="http://schemas.microsoft.com/office/powerpoint/2010/main" val="1431844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682FEC-1059-4D3C-AE44-AAB35E341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Tijdelijke aanduiding voor inhoud 4" descr="Afbeelding met schermafbeelding&#10;&#10;Beschrijving is gegenereerd met hoge betrouwbaarheid">
            <a:extLst>
              <a:ext uri="{FF2B5EF4-FFF2-40B4-BE49-F238E27FC236}">
                <a16:creationId xmlns:a16="http://schemas.microsoft.com/office/drawing/2014/main" id="{364E66EE-EDC8-4B73-9364-7D391B760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61220"/>
            <a:ext cx="8826379" cy="6735560"/>
          </a:xfrm>
        </p:spPr>
      </p:pic>
    </p:spTree>
    <p:extLst>
      <p:ext uri="{BB962C8B-B14F-4D97-AF65-F5344CB8AC3E}">
        <p14:creationId xmlns:p14="http://schemas.microsoft.com/office/powerpoint/2010/main" val="773955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82C8ED-CCAF-4E94-82B6-D1354DD5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Tijdelijke aanduiding voor inhoud 4" descr="Afbeelding met schermafbeelding, kaart&#10;&#10;Beschrijving is gegenereerd met zeer hoge betrouwbaarheid">
            <a:extLst>
              <a:ext uri="{FF2B5EF4-FFF2-40B4-BE49-F238E27FC236}">
                <a16:creationId xmlns:a16="http://schemas.microsoft.com/office/drawing/2014/main" id="{8D1CD296-1E7E-4953-996A-10827ABAE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65125"/>
            <a:ext cx="11251925" cy="6043030"/>
          </a:xfrm>
        </p:spPr>
      </p:pic>
    </p:spTree>
    <p:extLst>
      <p:ext uri="{BB962C8B-B14F-4D97-AF65-F5344CB8AC3E}">
        <p14:creationId xmlns:p14="http://schemas.microsoft.com/office/powerpoint/2010/main" val="105708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A66569-61DF-449F-91B6-D15EF3771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A316442-DA5F-4E38-8578-B4B60F18F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49" y="17199"/>
            <a:ext cx="9210529" cy="6823601"/>
          </a:xfrm>
        </p:spPr>
      </p:pic>
    </p:spTree>
    <p:extLst>
      <p:ext uri="{BB962C8B-B14F-4D97-AF65-F5344CB8AC3E}">
        <p14:creationId xmlns:p14="http://schemas.microsoft.com/office/powerpoint/2010/main" val="579426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194E8-4CAA-40AF-A0E4-5B57E7BC3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Tijdelijke aanduiding voor inhoud 4" descr="Afbeelding met kaart, tekst&#10;&#10;Beschrijving is gegenereerd met zeer hoge betrouwbaarheid">
            <a:extLst>
              <a:ext uri="{FF2B5EF4-FFF2-40B4-BE49-F238E27FC236}">
                <a16:creationId xmlns:a16="http://schemas.microsoft.com/office/drawing/2014/main" id="{C554B6F6-D67E-4714-BF3B-494E65718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76001"/>
            <a:ext cx="9023575" cy="6705997"/>
          </a:xfrm>
        </p:spPr>
      </p:pic>
    </p:spTree>
    <p:extLst>
      <p:ext uri="{BB962C8B-B14F-4D97-AF65-F5344CB8AC3E}">
        <p14:creationId xmlns:p14="http://schemas.microsoft.com/office/powerpoint/2010/main" val="2552027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B9B701-2794-415E-9CC7-8EADCB030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Tijdelijke aanduiding voor inhoud 4" descr="Afbeelding met kaart, tekst&#10;&#10;Beschrijving is gegenereerd met zeer hoge betrouwbaarheid">
            <a:extLst>
              <a:ext uri="{FF2B5EF4-FFF2-40B4-BE49-F238E27FC236}">
                <a16:creationId xmlns:a16="http://schemas.microsoft.com/office/drawing/2014/main" id="{FDB868CA-4153-4126-9B24-9DD016055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" y="352226"/>
            <a:ext cx="10939637" cy="6153547"/>
          </a:xfrm>
        </p:spPr>
      </p:pic>
    </p:spTree>
    <p:extLst>
      <p:ext uri="{BB962C8B-B14F-4D97-AF65-F5344CB8AC3E}">
        <p14:creationId xmlns:p14="http://schemas.microsoft.com/office/powerpoint/2010/main" val="1268831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61C11F-F63D-47DD-BBB6-9642F38F6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6FEF63-11E4-4776-9B90-387600D99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DB28BC5B-C845-42EC-AB56-5D1E4FD414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1"/>
          <a:stretch/>
        </p:blipFill>
        <p:spPr>
          <a:xfrm>
            <a:off x="253644" y="663669"/>
            <a:ext cx="11365051" cy="55132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04064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B25D6B-4437-4D0B-BB99-F014C6821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Tijdelijke aanduiding voor inhoud 4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id="{850158C6-BC85-42D1-BFB7-F53EE0833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0" y="180614"/>
            <a:ext cx="9425978" cy="6415450"/>
          </a:xfrm>
        </p:spPr>
      </p:pic>
    </p:spTree>
    <p:extLst>
      <p:ext uri="{BB962C8B-B14F-4D97-AF65-F5344CB8AC3E}">
        <p14:creationId xmlns:p14="http://schemas.microsoft.com/office/powerpoint/2010/main" val="1559918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9643FE-34AE-4893-94BD-32BCDE55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F3D14A-845F-4BF1-91DA-50AA449FB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Afbeelding 3" descr="Afbeelding met tekst, kaart&#10;&#10;Beschrijving is gegenereerd met hoge betrouwbaarheid">
            <a:extLst>
              <a:ext uri="{FF2B5EF4-FFF2-40B4-BE49-F238E27FC236}">
                <a16:creationId xmlns:a16="http://schemas.microsoft.com/office/drawing/2014/main" id="{473617B2-1C02-4F6F-A4CC-46DB6EC82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844" y="0"/>
            <a:ext cx="6944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08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426893-4F20-4C3A-8774-CA44148DE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2ACB19-0198-48E9-A789-AE53AEE5D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Afbeelding 3" descr="Afbeelding met schermafbeelding&#10;&#10;Beschrijving is gegenereerd met zeer hoge betrouwbaarheid">
            <a:extLst>
              <a:ext uri="{FF2B5EF4-FFF2-40B4-BE49-F238E27FC236}">
                <a16:creationId xmlns:a16="http://schemas.microsoft.com/office/drawing/2014/main" id="{1FCFD2B8-D036-4364-A21F-BE727AF7E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20" y="0"/>
            <a:ext cx="8878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46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FBAE7-2AF5-428D-8FEB-77C2F7D00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8E5364-257E-4C39-B69F-C66EF40BD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72361036-5AF8-45C8-9236-391EF3859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467" y="6174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5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879700-A75B-4AFB-9A3E-F704906F3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112125-DCB2-4EC5-99CB-92143E775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Picture 12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AFD91BE-59CA-4DBC-8192-1AC35A73E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395" y="0"/>
            <a:ext cx="8134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42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DF56F4-0D11-4ABF-9772-605D8BE4E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DD6B23-4FE6-490B-A496-FD18631F5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7BEA807-BF9A-4066-8462-63A4BFA1D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42" y="0"/>
            <a:ext cx="8461306" cy="71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80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318DA-2258-491F-81EB-BD900B796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Tijdelijke aanduiding voor inhoud 4" descr="Afbeelding met schermafbeelding&#10;&#10;Beschrijving is gegenereerd met zeer hoge betrouwbaarheid">
            <a:extLst>
              <a:ext uri="{FF2B5EF4-FFF2-40B4-BE49-F238E27FC236}">
                <a16:creationId xmlns:a16="http://schemas.microsoft.com/office/drawing/2014/main" id="{CD583AA1-07BB-46C4-BBE0-BF4BE8CF2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65" y="133641"/>
            <a:ext cx="9083424" cy="6590718"/>
          </a:xfrm>
        </p:spPr>
      </p:pic>
    </p:spTree>
    <p:extLst>
      <p:ext uri="{BB962C8B-B14F-4D97-AF65-F5344CB8AC3E}">
        <p14:creationId xmlns:p14="http://schemas.microsoft.com/office/powerpoint/2010/main" val="1190715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4A10AC-D1A5-4226-A52D-81278111C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AF6F22-2567-4544-AE0C-8CAC20537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Afbeelding 3">
            <a:hlinkClick r:id="rId2"/>
            <a:extLst>
              <a:ext uri="{FF2B5EF4-FFF2-40B4-BE49-F238E27FC236}">
                <a16:creationId xmlns:a16="http://schemas.microsoft.com/office/drawing/2014/main" id="{EC628F91-046F-4816-A0E6-9428155D7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96" y="6400182"/>
            <a:ext cx="884289" cy="321292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C0D211C2-6153-4205-8165-5F46BDA33414}"/>
              </a:ext>
            </a:extLst>
          </p:cNvPr>
          <p:cNvSpPr txBox="1">
            <a:spLocks/>
          </p:cNvSpPr>
          <p:nvPr/>
        </p:nvSpPr>
        <p:spPr>
          <a:xfrm>
            <a:off x="156162" y="-228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400"/>
              <a:t>Real Estate Digital </a:t>
            </a:r>
            <a:r>
              <a:rPr lang="nl-BE" sz="2400">
                <a:solidFill>
                  <a:schemeClr val="accent3"/>
                </a:solidFill>
              </a:rPr>
              <a:t>ecosystem</a:t>
            </a:r>
            <a:br>
              <a:rPr lang="nl-BE" sz="3200">
                <a:solidFill>
                  <a:schemeClr val="accent3"/>
                </a:solidFill>
              </a:rPr>
            </a:br>
            <a:r>
              <a:rPr lang="nl-BE" sz="2400">
                <a:solidFill>
                  <a:schemeClr val="accent3"/>
                </a:solidFill>
              </a:rPr>
              <a:t>Focussed on </a:t>
            </a:r>
            <a:r>
              <a:rPr lang="nl-BE" sz="2400"/>
              <a:t>Belgian</a:t>
            </a:r>
            <a:r>
              <a:rPr lang="nl-BE" sz="2400">
                <a:solidFill>
                  <a:schemeClr val="accent3"/>
                </a:solidFill>
              </a:rPr>
              <a:t> market</a:t>
            </a:r>
            <a:endParaRPr lang="en-BE" sz="2400" dirty="0"/>
          </a:p>
        </p:txBody>
      </p:sp>
      <p:grpSp>
        <p:nvGrpSpPr>
          <p:cNvPr id="6" name="Group 36">
            <a:extLst>
              <a:ext uri="{FF2B5EF4-FFF2-40B4-BE49-F238E27FC236}">
                <a16:creationId xmlns:a16="http://schemas.microsoft.com/office/drawing/2014/main" id="{B8D99A8D-E3A0-424E-8702-B40C6E57485E}"/>
              </a:ext>
            </a:extLst>
          </p:cNvPr>
          <p:cNvGrpSpPr/>
          <p:nvPr/>
        </p:nvGrpSpPr>
        <p:grpSpPr>
          <a:xfrm>
            <a:off x="3200739" y="1316466"/>
            <a:ext cx="5573809" cy="5447461"/>
            <a:chOff x="3213172" y="1032258"/>
            <a:chExt cx="5573809" cy="5447461"/>
          </a:xfrm>
        </p:grpSpPr>
        <p:sp>
          <p:nvSpPr>
            <p:cNvPr id="7" name="Donut 6">
              <a:extLst>
                <a:ext uri="{FF2B5EF4-FFF2-40B4-BE49-F238E27FC236}">
                  <a16:creationId xmlns:a16="http://schemas.microsoft.com/office/drawing/2014/main" id="{0770B9E7-31A7-4BBD-8ED6-3C6DD8242350}"/>
                </a:ext>
              </a:extLst>
            </p:cNvPr>
            <p:cNvSpPr/>
            <p:nvPr/>
          </p:nvSpPr>
          <p:spPr>
            <a:xfrm>
              <a:off x="3776425" y="1720142"/>
              <a:ext cx="4320952" cy="4074404"/>
            </a:xfrm>
            <a:prstGeom prst="donut">
              <a:avLst/>
            </a:prstGeom>
            <a:solidFill>
              <a:srgbClr val="1472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TextBox 49">
              <a:extLst>
                <a:ext uri="{FF2B5EF4-FFF2-40B4-BE49-F238E27FC236}">
                  <a16:creationId xmlns:a16="http://schemas.microsoft.com/office/drawing/2014/main" id="{60632391-1AF6-4367-9EEB-E8D00AF8CA1A}"/>
                </a:ext>
              </a:extLst>
            </p:cNvPr>
            <p:cNvSpPr txBox="1"/>
            <p:nvPr/>
          </p:nvSpPr>
          <p:spPr>
            <a:xfrm>
              <a:off x="7054138" y="3456971"/>
              <a:ext cx="100504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050" dirty="0">
                  <a:solidFill>
                    <a:schemeClr val="bg1"/>
                  </a:solidFill>
                </a:rPr>
                <a:t>Property Development</a:t>
              </a:r>
              <a:br>
                <a:rPr lang="nl-BE" sz="1050" dirty="0">
                  <a:solidFill>
                    <a:schemeClr val="bg1"/>
                  </a:solidFill>
                </a:rPr>
              </a:br>
              <a:r>
                <a:rPr lang="nl-BE" sz="600" dirty="0">
                  <a:solidFill>
                    <a:schemeClr val="bg1"/>
                  </a:solidFill>
                </a:rPr>
                <a:t>(projectontwikkeling)</a:t>
              </a:r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50">
              <a:extLst>
                <a:ext uri="{FF2B5EF4-FFF2-40B4-BE49-F238E27FC236}">
                  <a16:creationId xmlns:a16="http://schemas.microsoft.com/office/drawing/2014/main" id="{DC959AAB-C3CD-470B-8E59-6844C2CCC044}"/>
                </a:ext>
              </a:extLst>
            </p:cNvPr>
            <p:cNvSpPr txBox="1"/>
            <p:nvPr/>
          </p:nvSpPr>
          <p:spPr>
            <a:xfrm>
              <a:off x="5866955" y="4950823"/>
              <a:ext cx="11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050" dirty="0">
                  <a:solidFill>
                    <a:schemeClr val="bg1"/>
                  </a:solidFill>
                </a:rPr>
                <a:t>Transaction Management</a:t>
              </a:r>
              <a:br>
                <a:rPr lang="nl-BE" sz="1100" dirty="0">
                  <a:solidFill>
                    <a:schemeClr val="bg1"/>
                  </a:solidFill>
                </a:rPr>
              </a:br>
              <a:r>
                <a:rPr lang="nl-BE" sz="700" dirty="0">
                  <a:solidFill>
                    <a:schemeClr val="bg1"/>
                  </a:solidFill>
                </a:rPr>
                <a:t>Offers &amp; </a:t>
              </a:r>
              <a:r>
                <a:rPr lang="nl-BE" sz="700" dirty="0" err="1">
                  <a:solidFill>
                    <a:schemeClr val="bg1"/>
                  </a:solidFill>
                </a:rPr>
                <a:t>Contracts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Connector 51">
              <a:extLst>
                <a:ext uri="{FF2B5EF4-FFF2-40B4-BE49-F238E27FC236}">
                  <a16:creationId xmlns:a16="http://schemas.microsoft.com/office/drawing/2014/main" id="{03623D92-8341-461C-966F-951381707DAD}"/>
                </a:ext>
              </a:extLst>
            </p:cNvPr>
            <p:cNvCxnSpPr>
              <a:cxnSpLocks/>
              <a:endCxn id="7" idx="4"/>
            </p:cNvCxnSpPr>
            <p:nvPr/>
          </p:nvCxnSpPr>
          <p:spPr>
            <a:xfrm>
              <a:off x="5922643" y="1720142"/>
              <a:ext cx="14258" cy="407440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52">
              <a:extLst>
                <a:ext uri="{FF2B5EF4-FFF2-40B4-BE49-F238E27FC236}">
                  <a16:creationId xmlns:a16="http://schemas.microsoft.com/office/drawing/2014/main" id="{FF492ACB-8736-456C-A06D-AB3D425D5F3F}"/>
                </a:ext>
              </a:extLst>
            </p:cNvPr>
            <p:cNvCxnSpPr/>
            <p:nvPr/>
          </p:nvCxnSpPr>
          <p:spPr>
            <a:xfrm rot="2160000">
              <a:off x="5995333" y="1331320"/>
              <a:ext cx="0" cy="469023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53">
              <a:extLst>
                <a:ext uri="{FF2B5EF4-FFF2-40B4-BE49-F238E27FC236}">
                  <a16:creationId xmlns:a16="http://schemas.microsoft.com/office/drawing/2014/main" id="{4C719488-0467-41E4-BD56-A942474F8ECB}"/>
                </a:ext>
              </a:extLst>
            </p:cNvPr>
            <p:cNvCxnSpPr/>
            <p:nvPr/>
          </p:nvCxnSpPr>
          <p:spPr>
            <a:xfrm rot="4320000">
              <a:off x="5936902" y="1032258"/>
              <a:ext cx="1" cy="544746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54">
              <a:extLst>
                <a:ext uri="{FF2B5EF4-FFF2-40B4-BE49-F238E27FC236}">
                  <a16:creationId xmlns:a16="http://schemas.microsoft.com/office/drawing/2014/main" id="{FBAA5970-F8BC-48E0-B4E7-05609EA4BDC0}"/>
                </a:ext>
              </a:extLst>
            </p:cNvPr>
            <p:cNvCxnSpPr/>
            <p:nvPr/>
          </p:nvCxnSpPr>
          <p:spPr>
            <a:xfrm rot="6480000">
              <a:off x="6063250" y="1039291"/>
              <a:ext cx="1" cy="544746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55">
              <a:extLst>
                <a:ext uri="{FF2B5EF4-FFF2-40B4-BE49-F238E27FC236}">
                  <a16:creationId xmlns:a16="http://schemas.microsoft.com/office/drawing/2014/main" id="{393E03B2-53CD-4986-800A-278676759EBA}"/>
                </a:ext>
              </a:extLst>
            </p:cNvPr>
            <p:cNvCxnSpPr/>
            <p:nvPr/>
          </p:nvCxnSpPr>
          <p:spPr>
            <a:xfrm rot="8640000">
              <a:off x="5936901" y="1032258"/>
              <a:ext cx="1" cy="544746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56">
              <a:extLst>
                <a:ext uri="{FF2B5EF4-FFF2-40B4-BE49-F238E27FC236}">
                  <a16:creationId xmlns:a16="http://schemas.microsoft.com/office/drawing/2014/main" id="{12DA8E5D-AC81-4E99-981F-5B370A1DFA36}"/>
                </a:ext>
              </a:extLst>
            </p:cNvPr>
            <p:cNvSpPr txBox="1"/>
            <p:nvPr/>
          </p:nvSpPr>
          <p:spPr>
            <a:xfrm>
              <a:off x="6631916" y="4404789"/>
              <a:ext cx="128178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050" dirty="0">
                  <a:solidFill>
                    <a:schemeClr val="bg1"/>
                  </a:solidFill>
                </a:rPr>
                <a:t>Property Management</a:t>
              </a:r>
            </a:p>
            <a:p>
              <a:pPr algn="ctr"/>
              <a:r>
                <a:rPr lang="nl-BE" sz="500" dirty="0">
                  <a:solidFill>
                    <a:schemeClr val="bg1"/>
                  </a:solidFill>
                </a:rPr>
                <a:t>(vastgoed beheer &amp; </a:t>
              </a:r>
              <a:r>
                <a:rPr lang="nl-BE" sz="500" dirty="0" err="1">
                  <a:solidFill>
                    <a:schemeClr val="bg1"/>
                  </a:solidFill>
                </a:rPr>
                <a:t>syndic</a:t>
              </a:r>
              <a:r>
                <a:rPr lang="nl-BE" sz="500" dirty="0">
                  <a:solidFill>
                    <a:schemeClr val="bg1"/>
                  </a:solidFill>
                </a:rPr>
                <a:t>)</a:t>
              </a:r>
              <a:endParaRPr lang="en-US" sz="1050" dirty="0">
                <a:solidFill>
                  <a:schemeClr val="bg1"/>
                </a:solidFill>
              </a:endParaRPr>
            </a:p>
            <a:p>
              <a:pPr algn="ctr"/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57">
              <a:extLst>
                <a:ext uri="{FF2B5EF4-FFF2-40B4-BE49-F238E27FC236}">
                  <a16:creationId xmlns:a16="http://schemas.microsoft.com/office/drawing/2014/main" id="{0B209A40-84A4-4892-9914-DA0C31B9EA30}"/>
                </a:ext>
              </a:extLst>
            </p:cNvPr>
            <p:cNvSpPr txBox="1"/>
            <p:nvPr/>
          </p:nvSpPr>
          <p:spPr>
            <a:xfrm>
              <a:off x="6652894" y="2607194"/>
              <a:ext cx="124952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900" dirty="0" err="1">
                  <a:solidFill>
                    <a:schemeClr val="bg1"/>
                  </a:solidFill>
                </a:rPr>
                <a:t>Rental</a:t>
              </a:r>
              <a:r>
                <a:rPr lang="nl-BE" sz="900" dirty="0">
                  <a:solidFill>
                    <a:schemeClr val="bg1"/>
                  </a:solidFill>
                </a:rPr>
                <a:t> </a:t>
              </a:r>
              <a:r>
                <a:rPr lang="nl-BE" sz="900" dirty="0" err="1">
                  <a:solidFill>
                    <a:schemeClr val="bg1"/>
                  </a:solidFill>
                </a:rPr>
                <a:t>inspections</a:t>
              </a:r>
              <a:r>
                <a:rPr lang="nl-BE" sz="900" dirty="0">
                  <a:solidFill>
                    <a:schemeClr val="bg1"/>
                  </a:solidFill>
                </a:rPr>
                <a:t>, </a:t>
              </a:r>
              <a:r>
                <a:rPr lang="nl-BE" sz="900" dirty="0" err="1">
                  <a:solidFill>
                    <a:schemeClr val="bg1"/>
                  </a:solidFill>
                </a:rPr>
                <a:t>location</a:t>
              </a:r>
              <a:r>
                <a:rPr lang="nl-BE" sz="900" dirty="0">
                  <a:solidFill>
                    <a:schemeClr val="bg1"/>
                  </a:solidFill>
                </a:rPr>
                <a:t> </a:t>
              </a:r>
              <a:r>
                <a:rPr lang="nl-BE" sz="900" dirty="0" err="1">
                  <a:solidFill>
                    <a:schemeClr val="bg1"/>
                  </a:solidFill>
                </a:rPr>
                <a:t>descriptions</a:t>
              </a:r>
              <a:r>
                <a:rPr lang="nl-BE" sz="900" dirty="0">
                  <a:solidFill>
                    <a:schemeClr val="bg1"/>
                  </a:solidFill>
                </a:rPr>
                <a:t>, building </a:t>
              </a:r>
              <a:r>
                <a:rPr lang="nl-BE" sz="900" dirty="0" err="1">
                  <a:solidFill>
                    <a:schemeClr val="bg1"/>
                  </a:solidFill>
                </a:rPr>
                <a:t>inspection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58">
              <a:extLst>
                <a:ext uri="{FF2B5EF4-FFF2-40B4-BE49-F238E27FC236}">
                  <a16:creationId xmlns:a16="http://schemas.microsoft.com/office/drawing/2014/main" id="{7457234C-78CE-46C3-8040-70A626ADE54C}"/>
                </a:ext>
              </a:extLst>
            </p:cNvPr>
            <p:cNvSpPr txBox="1"/>
            <p:nvPr/>
          </p:nvSpPr>
          <p:spPr>
            <a:xfrm>
              <a:off x="3997109" y="2575027"/>
              <a:ext cx="13194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nl-BE" sz="11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59">
              <a:extLst>
                <a:ext uri="{FF2B5EF4-FFF2-40B4-BE49-F238E27FC236}">
                  <a16:creationId xmlns:a16="http://schemas.microsoft.com/office/drawing/2014/main" id="{D9665B6E-2AF2-4C9F-8A7E-F6E5CBF0DFA5}"/>
                </a:ext>
              </a:extLst>
            </p:cNvPr>
            <p:cNvSpPr txBox="1"/>
            <p:nvPr/>
          </p:nvSpPr>
          <p:spPr>
            <a:xfrm>
              <a:off x="3767861" y="3528108"/>
              <a:ext cx="104286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050" dirty="0">
                  <a:solidFill>
                    <a:schemeClr val="bg1"/>
                  </a:solidFill>
                </a:rPr>
                <a:t>Schedule </a:t>
              </a:r>
              <a:r>
                <a:rPr lang="nl-BE" sz="1050" dirty="0" err="1">
                  <a:solidFill>
                    <a:schemeClr val="bg1"/>
                  </a:solidFill>
                </a:rPr>
                <a:t>Visits</a:t>
              </a:r>
              <a:r>
                <a:rPr lang="nl-BE" sz="1050" dirty="0">
                  <a:solidFill>
                    <a:schemeClr val="bg1"/>
                  </a:solidFill>
                </a:rPr>
                <a:t> </a:t>
              </a:r>
              <a:br>
                <a:rPr lang="nl-BE" sz="1050" dirty="0">
                  <a:solidFill>
                    <a:schemeClr val="bg1"/>
                  </a:solidFill>
                </a:rPr>
              </a:br>
              <a:r>
                <a:rPr lang="nl-BE" sz="1050" dirty="0">
                  <a:solidFill>
                    <a:schemeClr val="bg1"/>
                  </a:solidFill>
                </a:rPr>
                <a:t>&amp; Open Homes</a:t>
              </a:r>
              <a:endParaRPr lang="nl-BE" sz="9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60">
              <a:extLst>
                <a:ext uri="{FF2B5EF4-FFF2-40B4-BE49-F238E27FC236}">
                  <a16:creationId xmlns:a16="http://schemas.microsoft.com/office/drawing/2014/main" id="{1D4B89A3-EA2E-4CDC-AF8C-3CFBFB671D2E}"/>
                </a:ext>
              </a:extLst>
            </p:cNvPr>
            <p:cNvSpPr txBox="1"/>
            <p:nvPr/>
          </p:nvSpPr>
          <p:spPr>
            <a:xfrm>
              <a:off x="4083872" y="4400966"/>
              <a:ext cx="109492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Marketing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&amp; </a:t>
              </a:r>
              <a:r>
                <a:rPr lang="en-US" sz="1050" dirty="0" err="1">
                  <a:solidFill>
                    <a:schemeClr val="bg1"/>
                  </a:solidFill>
                </a:rPr>
                <a:t>callcenter</a:t>
              </a:r>
              <a:r>
                <a:rPr lang="en-US" sz="105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20" name="TextBox 46">
            <a:extLst>
              <a:ext uri="{FF2B5EF4-FFF2-40B4-BE49-F238E27FC236}">
                <a16:creationId xmlns:a16="http://schemas.microsoft.com/office/drawing/2014/main" id="{5FBAC0D1-FE34-4AFD-AD44-3B768F3DC202}"/>
              </a:ext>
            </a:extLst>
          </p:cNvPr>
          <p:cNvSpPr txBox="1"/>
          <p:nvPr/>
        </p:nvSpPr>
        <p:spPr>
          <a:xfrm>
            <a:off x="4798841" y="5317131"/>
            <a:ext cx="12302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050" dirty="0">
                <a:solidFill>
                  <a:schemeClr val="bg1"/>
                </a:solidFill>
              </a:rPr>
              <a:t>360° &amp; 3D</a:t>
            </a:r>
            <a:br>
              <a:rPr lang="nl-BE" sz="1050" dirty="0">
                <a:solidFill>
                  <a:schemeClr val="bg1"/>
                </a:solidFill>
              </a:rPr>
            </a:br>
            <a:r>
              <a:rPr lang="nl-BE" sz="1050" dirty="0">
                <a:solidFill>
                  <a:schemeClr val="bg1"/>
                </a:solidFill>
              </a:rPr>
              <a:t> Virtual Tours</a:t>
            </a: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519CBDCE-FE65-454A-ADC5-C27765AF3026}"/>
              </a:ext>
            </a:extLst>
          </p:cNvPr>
          <p:cNvGrpSpPr/>
          <p:nvPr/>
        </p:nvGrpSpPr>
        <p:grpSpPr>
          <a:xfrm>
            <a:off x="0" y="937387"/>
            <a:ext cx="12192000" cy="5971464"/>
            <a:chOff x="0" y="937387"/>
            <a:chExt cx="12192000" cy="5971464"/>
          </a:xfrm>
        </p:grpSpPr>
        <p:cxnSp>
          <p:nvCxnSpPr>
            <p:cNvPr id="22" name="Straight Connector 37">
              <a:extLst>
                <a:ext uri="{FF2B5EF4-FFF2-40B4-BE49-F238E27FC236}">
                  <a16:creationId xmlns:a16="http://schemas.microsoft.com/office/drawing/2014/main" id="{EF613F2B-A396-4200-9428-8271E92F0A46}"/>
                </a:ext>
              </a:extLst>
            </p:cNvPr>
            <p:cNvCxnSpPr>
              <a:cxnSpLocks/>
            </p:cNvCxnSpPr>
            <p:nvPr/>
          </p:nvCxnSpPr>
          <p:spPr>
            <a:xfrm>
              <a:off x="7116769" y="2368419"/>
              <a:ext cx="5075231" cy="0"/>
            </a:xfrm>
            <a:prstGeom prst="line">
              <a:avLst/>
            </a:prstGeom>
            <a:ln w="19050">
              <a:solidFill>
                <a:srgbClr val="1472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38">
              <a:extLst>
                <a:ext uri="{FF2B5EF4-FFF2-40B4-BE49-F238E27FC236}">
                  <a16:creationId xmlns:a16="http://schemas.microsoft.com/office/drawing/2014/main" id="{CB6653AF-A609-4257-A4FC-F109741B8603}"/>
                </a:ext>
              </a:extLst>
            </p:cNvPr>
            <p:cNvCxnSpPr>
              <a:cxnSpLocks/>
            </p:cNvCxnSpPr>
            <p:nvPr/>
          </p:nvCxnSpPr>
          <p:spPr>
            <a:xfrm>
              <a:off x="7958103" y="3370103"/>
              <a:ext cx="4233897" cy="0"/>
            </a:xfrm>
            <a:prstGeom prst="line">
              <a:avLst/>
            </a:prstGeom>
            <a:ln w="19050">
              <a:solidFill>
                <a:srgbClr val="1472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39">
              <a:extLst>
                <a:ext uri="{FF2B5EF4-FFF2-40B4-BE49-F238E27FC236}">
                  <a16:creationId xmlns:a16="http://schemas.microsoft.com/office/drawing/2014/main" id="{4237F123-DB7D-42CF-A1FF-6C5880DA0C02}"/>
                </a:ext>
              </a:extLst>
            </p:cNvPr>
            <p:cNvCxnSpPr>
              <a:cxnSpLocks/>
            </p:cNvCxnSpPr>
            <p:nvPr/>
          </p:nvCxnSpPr>
          <p:spPr>
            <a:xfrm>
              <a:off x="7981101" y="4668669"/>
              <a:ext cx="4210899" cy="0"/>
            </a:xfrm>
            <a:prstGeom prst="line">
              <a:avLst/>
            </a:prstGeom>
            <a:ln w="19050">
              <a:solidFill>
                <a:srgbClr val="1472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40">
              <a:extLst>
                <a:ext uri="{FF2B5EF4-FFF2-40B4-BE49-F238E27FC236}">
                  <a16:creationId xmlns:a16="http://schemas.microsoft.com/office/drawing/2014/main" id="{15E65C97-D12C-4CB1-88E1-1042BB61116B}"/>
                </a:ext>
              </a:extLst>
            </p:cNvPr>
            <p:cNvCxnSpPr>
              <a:cxnSpLocks/>
            </p:cNvCxnSpPr>
            <p:nvPr/>
          </p:nvCxnSpPr>
          <p:spPr>
            <a:xfrm>
              <a:off x="7139629" y="5713095"/>
              <a:ext cx="5052371" cy="19534"/>
            </a:xfrm>
            <a:prstGeom prst="line">
              <a:avLst/>
            </a:prstGeom>
            <a:ln w="19050">
              <a:solidFill>
                <a:srgbClr val="1472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41">
              <a:extLst>
                <a:ext uri="{FF2B5EF4-FFF2-40B4-BE49-F238E27FC236}">
                  <a16:creationId xmlns:a16="http://schemas.microsoft.com/office/drawing/2014/main" id="{117144FA-59B5-4D67-A6DF-DE912E501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359199"/>
              <a:ext cx="4697527" cy="0"/>
            </a:xfrm>
            <a:prstGeom prst="line">
              <a:avLst/>
            </a:prstGeom>
            <a:ln w="19050">
              <a:solidFill>
                <a:srgbClr val="1472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42">
              <a:extLst>
                <a:ext uri="{FF2B5EF4-FFF2-40B4-BE49-F238E27FC236}">
                  <a16:creationId xmlns:a16="http://schemas.microsoft.com/office/drawing/2014/main" id="{AB532CD2-2048-4C19-B4AD-F06CC97CCB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48261"/>
              <a:ext cx="3893552" cy="0"/>
            </a:xfrm>
            <a:prstGeom prst="line">
              <a:avLst/>
            </a:prstGeom>
            <a:ln w="19050">
              <a:solidFill>
                <a:srgbClr val="1472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43">
              <a:extLst>
                <a:ext uri="{FF2B5EF4-FFF2-40B4-BE49-F238E27FC236}">
                  <a16:creationId xmlns:a16="http://schemas.microsoft.com/office/drawing/2014/main" id="{FD7F68C7-BC3D-4B05-A919-9E3A17D577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703916"/>
              <a:ext cx="3885931" cy="0"/>
            </a:xfrm>
            <a:prstGeom prst="line">
              <a:avLst/>
            </a:prstGeom>
            <a:ln w="19050">
              <a:solidFill>
                <a:srgbClr val="1472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44">
              <a:extLst>
                <a:ext uri="{FF2B5EF4-FFF2-40B4-BE49-F238E27FC236}">
                  <a16:creationId xmlns:a16="http://schemas.microsoft.com/office/drawing/2014/main" id="{A79CA989-CA69-434B-9C18-18B0558789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05" y="5711789"/>
              <a:ext cx="4717908" cy="5810"/>
            </a:xfrm>
            <a:prstGeom prst="line">
              <a:avLst/>
            </a:prstGeom>
            <a:ln w="19050">
              <a:solidFill>
                <a:srgbClr val="1472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45">
              <a:extLst>
                <a:ext uri="{FF2B5EF4-FFF2-40B4-BE49-F238E27FC236}">
                  <a16:creationId xmlns:a16="http://schemas.microsoft.com/office/drawing/2014/main" id="{BAC22806-8D76-4685-92EC-6AC4E2A295EC}"/>
                </a:ext>
              </a:extLst>
            </p:cNvPr>
            <p:cNvCxnSpPr>
              <a:cxnSpLocks/>
              <a:stCxn id="7" idx="4"/>
            </p:cNvCxnSpPr>
            <p:nvPr/>
          </p:nvCxnSpPr>
          <p:spPr>
            <a:xfrm>
              <a:off x="5924468" y="6078754"/>
              <a:ext cx="0" cy="830097"/>
            </a:xfrm>
            <a:prstGeom prst="line">
              <a:avLst/>
            </a:prstGeom>
            <a:ln w="19050">
              <a:solidFill>
                <a:srgbClr val="1472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47">
              <a:extLst>
                <a:ext uri="{FF2B5EF4-FFF2-40B4-BE49-F238E27FC236}">
                  <a16:creationId xmlns:a16="http://schemas.microsoft.com/office/drawing/2014/main" id="{22312A0F-BF75-4A67-A71A-3DC6C5E553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03595" y="937387"/>
              <a:ext cx="6614" cy="1069671"/>
            </a:xfrm>
            <a:prstGeom prst="line">
              <a:avLst/>
            </a:prstGeom>
            <a:ln w="19050">
              <a:solidFill>
                <a:srgbClr val="1472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95">
            <a:extLst>
              <a:ext uri="{FF2B5EF4-FFF2-40B4-BE49-F238E27FC236}">
                <a16:creationId xmlns:a16="http://schemas.microsoft.com/office/drawing/2014/main" id="{05353165-1B11-4EB5-A020-55C395A4DC84}"/>
              </a:ext>
            </a:extLst>
          </p:cNvPr>
          <p:cNvSpPr txBox="1"/>
          <p:nvPr/>
        </p:nvSpPr>
        <p:spPr>
          <a:xfrm>
            <a:off x="5734802" y="2321273"/>
            <a:ext cx="13296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050" dirty="0">
                <a:solidFill>
                  <a:schemeClr val="bg1"/>
                </a:solidFill>
              </a:rPr>
              <a:t>Property Portals</a:t>
            </a:r>
            <a:br>
              <a:rPr lang="nl-BE" sz="1050" dirty="0">
                <a:solidFill>
                  <a:schemeClr val="bg1"/>
                </a:solidFill>
              </a:rPr>
            </a:br>
            <a:r>
              <a:rPr lang="nl-BE" sz="1050" dirty="0">
                <a:solidFill>
                  <a:schemeClr val="bg1"/>
                </a:solidFill>
              </a:rPr>
              <a:t>&amp;</a:t>
            </a:r>
            <a:br>
              <a:rPr lang="nl-BE" sz="1050" dirty="0">
                <a:solidFill>
                  <a:schemeClr val="bg1"/>
                </a:solidFill>
              </a:rPr>
            </a:br>
            <a:r>
              <a:rPr lang="nl-BE" sz="1050" dirty="0" err="1">
                <a:solidFill>
                  <a:schemeClr val="bg1"/>
                </a:solidFill>
              </a:rPr>
              <a:t>Marketplaces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33" name="TextBox 101">
            <a:extLst>
              <a:ext uri="{FF2B5EF4-FFF2-40B4-BE49-F238E27FC236}">
                <a16:creationId xmlns:a16="http://schemas.microsoft.com/office/drawing/2014/main" id="{A0532A47-0EDB-49D7-9A0D-823023532B40}"/>
              </a:ext>
            </a:extLst>
          </p:cNvPr>
          <p:cNvSpPr txBox="1"/>
          <p:nvPr/>
        </p:nvSpPr>
        <p:spPr>
          <a:xfrm>
            <a:off x="4860751" y="2279038"/>
            <a:ext cx="11515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>
                <a:solidFill>
                  <a:schemeClr val="bg1"/>
                </a:solidFill>
              </a:rPr>
              <a:t>CRM</a:t>
            </a:r>
            <a:br>
              <a:rPr lang="nl-BE" sz="1200" dirty="0">
                <a:solidFill>
                  <a:schemeClr val="bg1"/>
                </a:solidFill>
              </a:rPr>
            </a:br>
            <a:r>
              <a:rPr lang="nl-BE" sz="900" dirty="0" err="1">
                <a:solidFill>
                  <a:schemeClr val="bg1"/>
                </a:solidFill>
              </a:rPr>
              <a:t>for</a:t>
            </a:r>
            <a:r>
              <a:rPr lang="nl-BE" sz="900" dirty="0">
                <a:solidFill>
                  <a:schemeClr val="bg1"/>
                </a:solidFill>
              </a:rPr>
              <a:t> real </a:t>
            </a:r>
            <a:r>
              <a:rPr lang="nl-BE" sz="900" dirty="0" err="1">
                <a:solidFill>
                  <a:schemeClr val="bg1"/>
                </a:solidFill>
              </a:rPr>
              <a:t>estate</a:t>
            </a:r>
            <a:r>
              <a:rPr lang="nl-BE" sz="900" dirty="0">
                <a:solidFill>
                  <a:schemeClr val="bg1"/>
                </a:solidFill>
              </a:rPr>
              <a:t> </a:t>
            </a:r>
            <a:r>
              <a:rPr lang="nl-BE" sz="900" dirty="0" err="1">
                <a:solidFill>
                  <a:schemeClr val="bg1"/>
                </a:solidFill>
              </a:rPr>
              <a:t>agents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4" name="Afbeelding 33">
            <a:hlinkClick r:id="rId4"/>
            <a:extLst>
              <a:ext uri="{FF2B5EF4-FFF2-40B4-BE49-F238E27FC236}">
                <a16:creationId xmlns:a16="http://schemas.microsoft.com/office/drawing/2014/main" id="{13030F9C-AE10-40CA-B8A6-CACAFC26D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30" y="2031283"/>
            <a:ext cx="831804" cy="236166"/>
          </a:xfrm>
          <a:prstGeom prst="rect">
            <a:avLst/>
          </a:prstGeom>
        </p:spPr>
      </p:pic>
      <p:pic>
        <p:nvPicPr>
          <p:cNvPr id="35" name="Afbeelding 34" descr="Afbeelding met lucht, buiten&#10;&#10;Beschrijving is gegenereerd met zeer hoge betrouwbaarheid">
            <a:hlinkClick r:id="rId6"/>
            <a:extLst>
              <a:ext uri="{FF2B5EF4-FFF2-40B4-BE49-F238E27FC236}">
                <a16:creationId xmlns:a16="http://schemas.microsoft.com/office/drawing/2014/main" id="{E9A8DBF6-C568-4A44-97B2-E9E0DCDCC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77" y="1610679"/>
            <a:ext cx="1006238" cy="194130"/>
          </a:xfrm>
          <a:prstGeom prst="rect">
            <a:avLst/>
          </a:prstGeom>
        </p:spPr>
      </p:pic>
      <p:pic>
        <p:nvPicPr>
          <p:cNvPr id="36" name="Afbeelding 35" descr="Afbeelding met object, klok&#10;&#10;Beschrijving is gegenereerd met zeer hoge betrouwbaarheid">
            <a:hlinkClick r:id="rId8"/>
            <a:extLst>
              <a:ext uri="{FF2B5EF4-FFF2-40B4-BE49-F238E27FC236}">
                <a16:creationId xmlns:a16="http://schemas.microsoft.com/office/drawing/2014/main" id="{34496AA1-B0CE-4079-8217-C212F3373E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374" y="1567393"/>
            <a:ext cx="1429928" cy="265639"/>
          </a:xfrm>
          <a:prstGeom prst="rect">
            <a:avLst/>
          </a:prstGeom>
        </p:spPr>
      </p:pic>
      <p:pic>
        <p:nvPicPr>
          <p:cNvPr id="37" name="Afbeelding 36">
            <a:hlinkClick r:id="rId10"/>
            <a:extLst>
              <a:ext uri="{FF2B5EF4-FFF2-40B4-BE49-F238E27FC236}">
                <a16:creationId xmlns:a16="http://schemas.microsoft.com/office/drawing/2014/main" id="{6FDF42F3-391A-428F-8AC6-160C09BBCE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65" y="2003533"/>
            <a:ext cx="908770" cy="218605"/>
          </a:xfrm>
          <a:prstGeom prst="rect">
            <a:avLst/>
          </a:prstGeom>
        </p:spPr>
      </p:pic>
      <p:pic>
        <p:nvPicPr>
          <p:cNvPr id="38" name="Picture 6" descr="A picture containing object&#10;&#10;Description generated with high confidence">
            <a:hlinkClick r:id="rId12"/>
            <a:extLst>
              <a:ext uri="{FF2B5EF4-FFF2-40B4-BE49-F238E27FC236}">
                <a16:creationId xmlns:a16="http://schemas.microsoft.com/office/drawing/2014/main" id="{3E9C8011-DD96-4516-B617-1BF47AA451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6162" y="5836823"/>
            <a:ext cx="1654670" cy="466702"/>
          </a:xfrm>
          <a:prstGeom prst="rect">
            <a:avLst/>
          </a:prstGeom>
        </p:spPr>
      </p:pic>
      <p:pic>
        <p:nvPicPr>
          <p:cNvPr id="39" name="Afbeelding 38">
            <a:hlinkClick r:id="rId14"/>
            <a:extLst>
              <a:ext uri="{FF2B5EF4-FFF2-40B4-BE49-F238E27FC236}">
                <a16:creationId xmlns:a16="http://schemas.microsoft.com/office/drawing/2014/main" id="{57095FC7-F78A-461F-8274-CAB704F8E7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13730" y="6332792"/>
            <a:ext cx="1226457" cy="471953"/>
          </a:xfrm>
          <a:prstGeom prst="rect">
            <a:avLst/>
          </a:prstGeom>
        </p:spPr>
      </p:pic>
      <p:pic>
        <p:nvPicPr>
          <p:cNvPr id="40" name="Afbeelding 39">
            <a:hlinkClick r:id="rId16"/>
            <a:extLst>
              <a:ext uri="{FF2B5EF4-FFF2-40B4-BE49-F238E27FC236}">
                <a16:creationId xmlns:a16="http://schemas.microsoft.com/office/drawing/2014/main" id="{CA475AF3-4D6F-4339-9A76-AF46D19173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499" y="5354482"/>
            <a:ext cx="883176" cy="270841"/>
          </a:xfrm>
          <a:prstGeom prst="rect">
            <a:avLst/>
          </a:prstGeom>
        </p:spPr>
      </p:pic>
      <p:pic>
        <p:nvPicPr>
          <p:cNvPr id="41" name="Afbeelding 40">
            <a:hlinkClick r:id="rId18"/>
            <a:extLst>
              <a:ext uri="{FF2B5EF4-FFF2-40B4-BE49-F238E27FC236}">
                <a16:creationId xmlns:a16="http://schemas.microsoft.com/office/drawing/2014/main" id="{3CE81145-B8A1-4ED6-A36D-8F85067581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332810" y="4880896"/>
            <a:ext cx="662792" cy="203936"/>
          </a:xfrm>
          <a:prstGeom prst="rect">
            <a:avLst/>
          </a:prstGeom>
        </p:spPr>
      </p:pic>
      <p:pic>
        <p:nvPicPr>
          <p:cNvPr id="42" name="Afbeelding 41">
            <a:hlinkClick r:id="rId20"/>
            <a:extLst>
              <a:ext uri="{FF2B5EF4-FFF2-40B4-BE49-F238E27FC236}">
                <a16:creationId xmlns:a16="http://schemas.microsoft.com/office/drawing/2014/main" id="{5ED21327-90ED-4306-AEA6-C0AC4206EF0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480" y="4888548"/>
            <a:ext cx="779549" cy="210045"/>
          </a:xfrm>
          <a:prstGeom prst="rect">
            <a:avLst/>
          </a:prstGeom>
        </p:spPr>
      </p:pic>
      <p:pic>
        <p:nvPicPr>
          <p:cNvPr id="43" name="Afbeelding 42" descr="Afbeelding met object&#10;&#10;Beschrijving is gegenereerd met hoge betrouwbaarheid">
            <a:hlinkClick r:id="rId22"/>
            <a:extLst>
              <a:ext uri="{FF2B5EF4-FFF2-40B4-BE49-F238E27FC236}">
                <a16:creationId xmlns:a16="http://schemas.microsoft.com/office/drawing/2014/main" id="{FB04E5F9-65CB-4CC6-B314-2C2CA25940D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099" y="5398160"/>
            <a:ext cx="677509" cy="174466"/>
          </a:xfrm>
          <a:prstGeom prst="rect">
            <a:avLst/>
          </a:prstGeom>
        </p:spPr>
      </p:pic>
      <p:pic>
        <p:nvPicPr>
          <p:cNvPr id="44" name="Afbeelding 43" descr="Afbeelding met object&#10;&#10;Beschrijving is gegenereerd met hoge betrouwbaarheid">
            <a:hlinkClick r:id="rId24"/>
            <a:extLst>
              <a:ext uri="{FF2B5EF4-FFF2-40B4-BE49-F238E27FC236}">
                <a16:creationId xmlns:a16="http://schemas.microsoft.com/office/drawing/2014/main" id="{04CA0ACE-F976-4804-B7EF-E8BBE4A859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047" y="5362694"/>
            <a:ext cx="860725" cy="160795"/>
          </a:xfrm>
          <a:prstGeom prst="rect">
            <a:avLst/>
          </a:prstGeom>
        </p:spPr>
      </p:pic>
      <p:pic>
        <p:nvPicPr>
          <p:cNvPr id="45" name="Afbeelding 44">
            <a:hlinkClick r:id="rId26"/>
            <a:extLst>
              <a:ext uri="{FF2B5EF4-FFF2-40B4-BE49-F238E27FC236}">
                <a16:creationId xmlns:a16="http://schemas.microsoft.com/office/drawing/2014/main" id="{94F07108-5F07-4D21-AD6F-423018A8630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215" y="4815086"/>
            <a:ext cx="412734" cy="335556"/>
          </a:xfrm>
          <a:prstGeom prst="rect">
            <a:avLst/>
          </a:prstGeom>
        </p:spPr>
      </p:pic>
      <p:pic>
        <p:nvPicPr>
          <p:cNvPr id="46" name="Afbeelding 45">
            <a:hlinkClick r:id="rId28"/>
            <a:extLst>
              <a:ext uri="{FF2B5EF4-FFF2-40B4-BE49-F238E27FC236}">
                <a16:creationId xmlns:a16="http://schemas.microsoft.com/office/drawing/2014/main" id="{B4BD0DA8-6F87-48B1-9BB8-E0C42CBAD27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593707" y="5343636"/>
            <a:ext cx="674549" cy="247057"/>
          </a:xfrm>
          <a:prstGeom prst="rect">
            <a:avLst/>
          </a:prstGeom>
        </p:spPr>
      </p:pic>
      <p:pic>
        <p:nvPicPr>
          <p:cNvPr id="47" name="Afbeelding 46" descr="Afbeelding met object&#10;&#10;Beschrijving is gegenereerd met hoge betrouwbaarheid">
            <a:hlinkClick r:id="rId30"/>
            <a:extLst>
              <a:ext uri="{FF2B5EF4-FFF2-40B4-BE49-F238E27FC236}">
                <a16:creationId xmlns:a16="http://schemas.microsoft.com/office/drawing/2014/main" id="{A3F0B406-3F17-4399-92F0-78C09D1DE84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101" y="4862180"/>
            <a:ext cx="698546" cy="226148"/>
          </a:xfrm>
          <a:prstGeom prst="rect">
            <a:avLst/>
          </a:prstGeom>
        </p:spPr>
      </p:pic>
      <p:pic>
        <p:nvPicPr>
          <p:cNvPr id="48" name="Graphic 47">
            <a:hlinkClick r:id="rId32"/>
            <a:extLst>
              <a:ext uri="{FF2B5EF4-FFF2-40B4-BE49-F238E27FC236}">
                <a16:creationId xmlns:a16="http://schemas.microsoft.com/office/drawing/2014/main" id="{3E2D4CF7-21AC-493C-87F6-D74293FF857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910791" y="4898432"/>
            <a:ext cx="849819" cy="233231"/>
          </a:xfrm>
          <a:prstGeom prst="rect">
            <a:avLst/>
          </a:prstGeom>
        </p:spPr>
      </p:pic>
      <p:pic>
        <p:nvPicPr>
          <p:cNvPr id="49" name="Afbeelding 48" descr="Afbeelding met illustratie&#10;&#10;Beschrijving is gegenereerd met zeer hoge betrouwbaarheid">
            <a:hlinkClick r:id="rId35"/>
            <a:extLst>
              <a:ext uri="{FF2B5EF4-FFF2-40B4-BE49-F238E27FC236}">
                <a16:creationId xmlns:a16="http://schemas.microsoft.com/office/drawing/2014/main" id="{20CC5B65-CD8F-4B07-9508-7D724BF8540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500" y="5389743"/>
            <a:ext cx="698545" cy="173091"/>
          </a:xfrm>
          <a:prstGeom prst="rect">
            <a:avLst/>
          </a:prstGeom>
        </p:spPr>
      </p:pic>
      <p:pic>
        <p:nvPicPr>
          <p:cNvPr id="50" name="Afbeelding 49">
            <a:hlinkClick r:id="rId37"/>
            <a:extLst>
              <a:ext uri="{FF2B5EF4-FFF2-40B4-BE49-F238E27FC236}">
                <a16:creationId xmlns:a16="http://schemas.microsoft.com/office/drawing/2014/main" id="{05B32197-56D6-48C6-B6BB-57906B0F95C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085" y="4275413"/>
            <a:ext cx="969006" cy="226789"/>
          </a:xfrm>
          <a:prstGeom prst="rect">
            <a:avLst/>
          </a:prstGeom>
        </p:spPr>
      </p:pic>
      <p:pic>
        <p:nvPicPr>
          <p:cNvPr id="51" name="Afbeelding 50" descr="Afbeelding met vectorafbeeldingen&#10;&#10;Beschrijving is gegenereerd met hoge betrouwbaarheid">
            <a:hlinkClick r:id="rId39"/>
            <a:extLst>
              <a:ext uri="{FF2B5EF4-FFF2-40B4-BE49-F238E27FC236}">
                <a16:creationId xmlns:a16="http://schemas.microsoft.com/office/drawing/2014/main" id="{2B776208-8DFA-4EEE-9FA2-DC9241DEF1B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040" y="4231725"/>
            <a:ext cx="770410" cy="226789"/>
          </a:xfrm>
          <a:prstGeom prst="rect">
            <a:avLst/>
          </a:prstGeom>
        </p:spPr>
      </p:pic>
      <p:pic>
        <p:nvPicPr>
          <p:cNvPr id="52" name="Graphic 51">
            <a:hlinkClick r:id="rId41"/>
            <a:extLst>
              <a:ext uri="{FF2B5EF4-FFF2-40B4-BE49-F238E27FC236}">
                <a16:creationId xmlns:a16="http://schemas.microsoft.com/office/drawing/2014/main" id="{C89CFDD4-30D6-4D31-BB01-8C4B63E7147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338715" y="3790468"/>
            <a:ext cx="1045219" cy="169848"/>
          </a:xfrm>
          <a:prstGeom prst="rect">
            <a:avLst/>
          </a:prstGeom>
        </p:spPr>
      </p:pic>
      <p:pic>
        <p:nvPicPr>
          <p:cNvPr id="53" name="Afbeelding 52">
            <a:hlinkClick r:id="rId44"/>
            <a:extLst>
              <a:ext uri="{FF2B5EF4-FFF2-40B4-BE49-F238E27FC236}">
                <a16:creationId xmlns:a16="http://schemas.microsoft.com/office/drawing/2014/main" id="{8579B6DA-AD0C-47AF-810F-7C7C8BFF753E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0343" y="2029569"/>
            <a:ext cx="818471" cy="200162"/>
          </a:xfrm>
          <a:prstGeom prst="rect">
            <a:avLst/>
          </a:prstGeom>
        </p:spPr>
      </p:pic>
      <p:pic>
        <p:nvPicPr>
          <p:cNvPr id="54" name="Afbeelding 53" descr="Afbeelding met wiel&#10;&#10;Beschrijving is gegenereerd met hoge betrouwbaarheid">
            <a:hlinkClick r:id="rId46"/>
            <a:extLst>
              <a:ext uri="{FF2B5EF4-FFF2-40B4-BE49-F238E27FC236}">
                <a16:creationId xmlns:a16="http://schemas.microsoft.com/office/drawing/2014/main" id="{37A08118-CA07-46CD-BD81-02D3F71275C7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781" y="1531634"/>
            <a:ext cx="1195083" cy="175502"/>
          </a:xfrm>
          <a:prstGeom prst="rect">
            <a:avLst/>
          </a:prstGeom>
        </p:spPr>
      </p:pic>
      <p:pic>
        <p:nvPicPr>
          <p:cNvPr id="55" name="Afbeelding 54">
            <a:hlinkClick r:id="rId48"/>
            <a:extLst>
              <a:ext uri="{FF2B5EF4-FFF2-40B4-BE49-F238E27FC236}">
                <a16:creationId xmlns:a16="http://schemas.microsoft.com/office/drawing/2014/main" id="{B31F3751-C403-4528-B2A5-725B000822B1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247915" y="4828976"/>
            <a:ext cx="934001" cy="312082"/>
          </a:xfrm>
          <a:prstGeom prst="rect">
            <a:avLst/>
          </a:prstGeom>
        </p:spPr>
      </p:pic>
      <p:pic>
        <p:nvPicPr>
          <p:cNvPr id="56" name="Afbeelding 55">
            <a:hlinkClick r:id="rId50"/>
            <a:extLst>
              <a:ext uri="{FF2B5EF4-FFF2-40B4-BE49-F238E27FC236}">
                <a16:creationId xmlns:a16="http://schemas.microsoft.com/office/drawing/2014/main" id="{B6F7F7D8-760B-40DA-8130-AF48C6D907EE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051763" y="2588295"/>
            <a:ext cx="1008115" cy="413275"/>
          </a:xfrm>
          <a:prstGeom prst="rect">
            <a:avLst/>
          </a:prstGeom>
        </p:spPr>
      </p:pic>
      <p:pic>
        <p:nvPicPr>
          <p:cNvPr id="57" name="Afbeelding 56">
            <a:hlinkClick r:id="rId52"/>
            <a:extLst>
              <a:ext uri="{FF2B5EF4-FFF2-40B4-BE49-F238E27FC236}">
                <a16:creationId xmlns:a16="http://schemas.microsoft.com/office/drawing/2014/main" id="{F310C9DD-593E-4708-BD45-0062CE10B816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6642638" y="1832085"/>
            <a:ext cx="1101984" cy="294525"/>
          </a:xfrm>
          <a:prstGeom prst="rect">
            <a:avLst/>
          </a:prstGeom>
        </p:spPr>
      </p:pic>
      <p:pic>
        <p:nvPicPr>
          <p:cNvPr id="58" name="Afbeelding 57">
            <a:hlinkClick r:id="rId54"/>
            <a:extLst>
              <a:ext uri="{FF2B5EF4-FFF2-40B4-BE49-F238E27FC236}">
                <a16:creationId xmlns:a16="http://schemas.microsoft.com/office/drawing/2014/main" id="{4E2482F8-6C1B-4CAA-9BEF-FA0B674A4597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7773030" y="1939032"/>
            <a:ext cx="964151" cy="296851"/>
          </a:xfrm>
          <a:prstGeom prst="rect">
            <a:avLst/>
          </a:prstGeom>
        </p:spPr>
      </p:pic>
      <p:pic>
        <p:nvPicPr>
          <p:cNvPr id="59" name="Afbeelding 58">
            <a:hlinkClick r:id="rId56"/>
            <a:extLst>
              <a:ext uri="{FF2B5EF4-FFF2-40B4-BE49-F238E27FC236}">
                <a16:creationId xmlns:a16="http://schemas.microsoft.com/office/drawing/2014/main" id="{ECC37F57-9C30-4D53-916B-866C3EF7DE1F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902425" y="1969593"/>
            <a:ext cx="588694" cy="275389"/>
          </a:xfrm>
          <a:prstGeom prst="rect">
            <a:avLst/>
          </a:prstGeom>
        </p:spPr>
      </p:pic>
      <p:pic>
        <p:nvPicPr>
          <p:cNvPr id="60" name="Graphic 59">
            <a:hlinkClick r:id="rId58"/>
            <a:extLst>
              <a:ext uri="{FF2B5EF4-FFF2-40B4-BE49-F238E27FC236}">
                <a16:creationId xmlns:a16="http://schemas.microsoft.com/office/drawing/2014/main" id="{DA55CB46-311A-4F01-9220-09FE11F437FF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9872697" y="1430679"/>
            <a:ext cx="895322" cy="350343"/>
          </a:xfrm>
          <a:prstGeom prst="rect">
            <a:avLst/>
          </a:prstGeom>
        </p:spPr>
      </p:pic>
      <p:pic>
        <p:nvPicPr>
          <p:cNvPr id="61" name="Afbeelding 60">
            <a:hlinkClick r:id="rId61"/>
            <a:extLst>
              <a:ext uri="{FF2B5EF4-FFF2-40B4-BE49-F238E27FC236}">
                <a16:creationId xmlns:a16="http://schemas.microsoft.com/office/drawing/2014/main" id="{4DB47162-72D3-40D4-AEC9-58943FA52AB0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1438881" y="5369088"/>
            <a:ext cx="1057123" cy="241628"/>
          </a:xfrm>
          <a:prstGeom prst="rect">
            <a:avLst/>
          </a:prstGeom>
        </p:spPr>
      </p:pic>
      <p:pic>
        <p:nvPicPr>
          <p:cNvPr id="62" name="Afbeelding 61" descr="Afbeelding met object&#10;&#10;Beschrijving is gegenereerd met zeer hoge betrouwbaarheid">
            <a:hlinkClick r:id="rId63"/>
            <a:extLst>
              <a:ext uri="{FF2B5EF4-FFF2-40B4-BE49-F238E27FC236}">
                <a16:creationId xmlns:a16="http://schemas.microsoft.com/office/drawing/2014/main" id="{C4149C73-0D71-4C3B-BCBD-2A9F81953224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683" y="4236460"/>
            <a:ext cx="950254" cy="399429"/>
          </a:xfrm>
          <a:prstGeom prst="rect">
            <a:avLst/>
          </a:prstGeom>
        </p:spPr>
      </p:pic>
      <p:pic>
        <p:nvPicPr>
          <p:cNvPr id="63" name="Afbeelding 62">
            <a:hlinkClick r:id="rId65"/>
            <a:extLst>
              <a:ext uri="{FF2B5EF4-FFF2-40B4-BE49-F238E27FC236}">
                <a16:creationId xmlns:a16="http://schemas.microsoft.com/office/drawing/2014/main" id="{A615571D-EB81-44E2-83FA-53B3E8FC6F32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926" y="5985729"/>
            <a:ext cx="1081157" cy="206232"/>
          </a:xfrm>
          <a:prstGeom prst="rect">
            <a:avLst/>
          </a:prstGeom>
        </p:spPr>
      </p:pic>
      <p:pic>
        <p:nvPicPr>
          <p:cNvPr id="64" name="Afbeelding 63">
            <a:hlinkClick r:id="rId67"/>
            <a:extLst>
              <a:ext uri="{FF2B5EF4-FFF2-40B4-BE49-F238E27FC236}">
                <a16:creationId xmlns:a16="http://schemas.microsoft.com/office/drawing/2014/main" id="{2ED1B7DD-EA1F-4CCF-BDDC-A1A55C69377A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8722560" y="1495443"/>
            <a:ext cx="791856" cy="334491"/>
          </a:xfrm>
          <a:prstGeom prst="rect">
            <a:avLst/>
          </a:prstGeom>
        </p:spPr>
      </p:pic>
      <p:pic>
        <p:nvPicPr>
          <p:cNvPr id="65" name="Afbeelding 64">
            <a:hlinkClick r:id="rId69"/>
            <a:extLst>
              <a:ext uri="{FF2B5EF4-FFF2-40B4-BE49-F238E27FC236}">
                <a16:creationId xmlns:a16="http://schemas.microsoft.com/office/drawing/2014/main" id="{45EB2532-E528-4A13-88C2-845318E09555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012" y="5786252"/>
            <a:ext cx="524562" cy="439577"/>
          </a:xfrm>
          <a:prstGeom prst="rect">
            <a:avLst/>
          </a:prstGeom>
        </p:spPr>
      </p:pic>
      <p:pic>
        <p:nvPicPr>
          <p:cNvPr id="66" name="Afbeelding 65">
            <a:hlinkClick r:id="rId71"/>
            <a:extLst>
              <a:ext uri="{FF2B5EF4-FFF2-40B4-BE49-F238E27FC236}">
                <a16:creationId xmlns:a16="http://schemas.microsoft.com/office/drawing/2014/main" id="{194DB1CD-E7B6-43C9-91C3-713832B24431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1399723" y="6393331"/>
            <a:ext cx="938435" cy="303502"/>
          </a:xfrm>
          <a:prstGeom prst="rect">
            <a:avLst/>
          </a:prstGeom>
        </p:spPr>
      </p:pic>
      <p:pic>
        <p:nvPicPr>
          <p:cNvPr id="67" name="Afbeelding 66" descr="Afbeelding met object&#10;&#10;Beschrijving is gegenereerd met hoge betrouwbaarheid">
            <a:hlinkClick r:id="rId73"/>
            <a:extLst>
              <a:ext uri="{FF2B5EF4-FFF2-40B4-BE49-F238E27FC236}">
                <a16:creationId xmlns:a16="http://schemas.microsoft.com/office/drawing/2014/main" id="{5A7C2DAC-6D45-447D-8534-EDAF2D8E682E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216" y="5814232"/>
            <a:ext cx="518919" cy="472216"/>
          </a:xfrm>
          <a:prstGeom prst="rect">
            <a:avLst/>
          </a:prstGeom>
        </p:spPr>
      </p:pic>
      <p:pic>
        <p:nvPicPr>
          <p:cNvPr id="68" name="Afbeelding 67">
            <a:extLst>
              <a:ext uri="{FF2B5EF4-FFF2-40B4-BE49-F238E27FC236}">
                <a16:creationId xmlns:a16="http://schemas.microsoft.com/office/drawing/2014/main" id="{61878583-3991-478A-8F7F-C5839576F57D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333" y="3581048"/>
            <a:ext cx="1042866" cy="858129"/>
          </a:xfrm>
          <a:prstGeom prst="rect">
            <a:avLst/>
          </a:prstGeom>
        </p:spPr>
      </p:pic>
      <p:pic>
        <p:nvPicPr>
          <p:cNvPr id="69" name="Afbeelding 68" descr="Afbeelding met object&#10;&#10;Beschrijving is gegenereerd met hoge betrouwbaarheid">
            <a:hlinkClick r:id="rId76"/>
            <a:extLst>
              <a:ext uri="{FF2B5EF4-FFF2-40B4-BE49-F238E27FC236}">
                <a16:creationId xmlns:a16="http://schemas.microsoft.com/office/drawing/2014/main" id="{0893E51E-C8E7-48DD-B6F5-2A7DBE2B98E8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5" y="4844800"/>
            <a:ext cx="812716" cy="259190"/>
          </a:xfrm>
          <a:prstGeom prst="rect">
            <a:avLst/>
          </a:prstGeom>
        </p:spPr>
      </p:pic>
      <p:pic>
        <p:nvPicPr>
          <p:cNvPr id="70" name="Afbeelding 69">
            <a:hlinkClick r:id="rId78"/>
            <a:extLst>
              <a:ext uri="{FF2B5EF4-FFF2-40B4-BE49-F238E27FC236}">
                <a16:creationId xmlns:a16="http://schemas.microsoft.com/office/drawing/2014/main" id="{7FD55FA1-145D-4CCD-8426-1E01030D76FD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354" y="6385758"/>
            <a:ext cx="853192" cy="341277"/>
          </a:xfrm>
          <a:prstGeom prst="rect">
            <a:avLst/>
          </a:prstGeom>
        </p:spPr>
      </p:pic>
      <p:pic>
        <p:nvPicPr>
          <p:cNvPr id="71" name="Afbeelding 70">
            <a:hlinkClick r:id="rId80"/>
            <a:extLst>
              <a:ext uri="{FF2B5EF4-FFF2-40B4-BE49-F238E27FC236}">
                <a16:creationId xmlns:a16="http://schemas.microsoft.com/office/drawing/2014/main" id="{4477A0C8-EAF2-4251-8354-5F073336A8FF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68" y="5317998"/>
            <a:ext cx="332895" cy="331011"/>
          </a:xfrm>
          <a:prstGeom prst="rect">
            <a:avLst/>
          </a:prstGeom>
        </p:spPr>
      </p:pic>
      <p:pic>
        <p:nvPicPr>
          <p:cNvPr id="72" name="Afbeelding 71" descr="Afbeelding met object&#10;&#10;Beschrijving is gegenereerd met zeer hoge betrouwbaarheid">
            <a:hlinkClick r:id="rId82"/>
            <a:extLst>
              <a:ext uri="{FF2B5EF4-FFF2-40B4-BE49-F238E27FC236}">
                <a16:creationId xmlns:a16="http://schemas.microsoft.com/office/drawing/2014/main" id="{377F24CA-B818-4FE6-8DB3-F8B7F6ADD62D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336" y="1521905"/>
            <a:ext cx="651258" cy="246792"/>
          </a:xfrm>
          <a:prstGeom prst="rect">
            <a:avLst/>
          </a:prstGeom>
        </p:spPr>
      </p:pic>
      <p:pic>
        <p:nvPicPr>
          <p:cNvPr id="73" name="Afbeelding 72">
            <a:hlinkClick r:id="rId84"/>
            <a:extLst>
              <a:ext uri="{FF2B5EF4-FFF2-40B4-BE49-F238E27FC236}">
                <a16:creationId xmlns:a16="http://schemas.microsoft.com/office/drawing/2014/main" id="{69DC1E1A-260A-4BCD-9647-E3EBB0226142}"/>
              </a:ext>
            </a:extLst>
          </p:cNvPr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11301897" y="2004307"/>
            <a:ext cx="814059" cy="235173"/>
          </a:xfrm>
          <a:prstGeom prst="rect">
            <a:avLst/>
          </a:prstGeom>
        </p:spPr>
      </p:pic>
      <p:pic>
        <p:nvPicPr>
          <p:cNvPr id="74" name="Afbeelding 73" descr="Afbeelding met object&#10;&#10;Beschrijving is gegenereerd met hoge betrouwbaarheid">
            <a:hlinkClick r:id="rId86"/>
            <a:extLst>
              <a:ext uri="{FF2B5EF4-FFF2-40B4-BE49-F238E27FC236}">
                <a16:creationId xmlns:a16="http://schemas.microsoft.com/office/drawing/2014/main" id="{C93464E3-5115-425D-AB9A-9ED6BF88370A}"/>
              </a:ext>
            </a:extLst>
          </p:cNvPr>
          <p:cNvPicPr>
            <a:picLocks noChangeAspect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703" y="1475982"/>
            <a:ext cx="985212" cy="369455"/>
          </a:xfrm>
          <a:prstGeom prst="rect">
            <a:avLst/>
          </a:prstGeom>
        </p:spPr>
      </p:pic>
      <p:pic>
        <p:nvPicPr>
          <p:cNvPr id="75" name="Afbeelding 74" descr="Afbeelding met illustratie&#10;&#10;Beschrijving is gegenereerd met zeer hoge betrouwbaarheid">
            <a:hlinkClick r:id="rId88"/>
            <a:extLst>
              <a:ext uri="{FF2B5EF4-FFF2-40B4-BE49-F238E27FC236}">
                <a16:creationId xmlns:a16="http://schemas.microsoft.com/office/drawing/2014/main" id="{C68F8463-D81C-4A57-8AE1-5298607AD9EF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654" y="2001489"/>
            <a:ext cx="586727" cy="218985"/>
          </a:xfrm>
          <a:prstGeom prst="rect">
            <a:avLst/>
          </a:prstGeom>
        </p:spPr>
      </p:pic>
      <p:pic>
        <p:nvPicPr>
          <p:cNvPr id="76" name="Afbeelding 75">
            <a:hlinkClick r:id="rId90"/>
            <a:extLst>
              <a:ext uri="{FF2B5EF4-FFF2-40B4-BE49-F238E27FC236}">
                <a16:creationId xmlns:a16="http://schemas.microsoft.com/office/drawing/2014/main" id="{A67796EF-163F-4F40-A5B9-31970623B510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560" y="1080377"/>
            <a:ext cx="828159" cy="264739"/>
          </a:xfrm>
          <a:prstGeom prst="rect">
            <a:avLst/>
          </a:prstGeom>
        </p:spPr>
      </p:pic>
      <p:pic>
        <p:nvPicPr>
          <p:cNvPr id="77" name="Afbeelding 76" descr="Afbeelding met foto&#10;&#10;Beschrijving is gegenereerd met hoge betrouwbaarheid">
            <a:hlinkClick r:id="rId92"/>
            <a:extLst>
              <a:ext uri="{FF2B5EF4-FFF2-40B4-BE49-F238E27FC236}">
                <a16:creationId xmlns:a16="http://schemas.microsoft.com/office/drawing/2014/main" id="{6DB997DF-EA7B-4F7C-ACFC-1B83C4599E58}"/>
              </a:ext>
            </a:extLst>
          </p:cNvPr>
          <p:cNvPicPr>
            <a:picLocks noChangeAspect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06" y="3427619"/>
            <a:ext cx="562354" cy="562354"/>
          </a:xfrm>
          <a:prstGeom prst="rect">
            <a:avLst/>
          </a:prstGeom>
        </p:spPr>
      </p:pic>
      <p:pic>
        <p:nvPicPr>
          <p:cNvPr id="78" name="Afbeelding 77">
            <a:hlinkClick r:id="rId94"/>
            <a:extLst>
              <a:ext uri="{FF2B5EF4-FFF2-40B4-BE49-F238E27FC236}">
                <a16:creationId xmlns:a16="http://schemas.microsoft.com/office/drawing/2014/main" id="{DC9F8223-3852-47BD-8A61-FAD3816AC692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37" y="3464704"/>
            <a:ext cx="562351" cy="562351"/>
          </a:xfrm>
          <a:prstGeom prst="rect">
            <a:avLst/>
          </a:prstGeom>
        </p:spPr>
      </p:pic>
      <p:pic>
        <p:nvPicPr>
          <p:cNvPr id="79" name="Afbeelding 78">
            <a:hlinkClick r:id="rId96"/>
            <a:extLst>
              <a:ext uri="{FF2B5EF4-FFF2-40B4-BE49-F238E27FC236}">
                <a16:creationId xmlns:a16="http://schemas.microsoft.com/office/drawing/2014/main" id="{80A50140-7F3B-44BC-8882-739E48EB9EB2}"/>
              </a:ext>
            </a:extLst>
          </p:cNvPr>
          <p:cNvPicPr>
            <a:picLocks noChangeAspect="1"/>
          </p:cNvPicPr>
          <p:nvPr/>
        </p:nvPicPr>
        <p:blipFill rotWithShape="1"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07"/>
          <a:stretch/>
        </p:blipFill>
        <p:spPr>
          <a:xfrm>
            <a:off x="2824911" y="1994700"/>
            <a:ext cx="1674948" cy="265564"/>
          </a:xfrm>
          <a:prstGeom prst="rect">
            <a:avLst/>
          </a:prstGeom>
        </p:spPr>
      </p:pic>
      <p:pic>
        <p:nvPicPr>
          <p:cNvPr id="80" name="Afbeelding 79">
            <a:hlinkClick r:id="rId98"/>
            <a:extLst>
              <a:ext uri="{FF2B5EF4-FFF2-40B4-BE49-F238E27FC236}">
                <a16:creationId xmlns:a16="http://schemas.microsoft.com/office/drawing/2014/main" id="{BB8A367D-0959-4979-A7CD-9B79D686387F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41" y="6125785"/>
            <a:ext cx="885825" cy="533400"/>
          </a:xfrm>
          <a:prstGeom prst="rect">
            <a:avLst/>
          </a:prstGeom>
        </p:spPr>
      </p:pic>
      <p:pic>
        <p:nvPicPr>
          <p:cNvPr id="81" name="Graphic 80">
            <a:hlinkClick r:id="rId100"/>
            <a:extLst>
              <a:ext uri="{FF2B5EF4-FFF2-40B4-BE49-F238E27FC236}">
                <a16:creationId xmlns:a16="http://schemas.microsoft.com/office/drawing/2014/main" id="{903A16C6-D3F2-48F2-B747-0911244976D6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10293279" y="4240251"/>
            <a:ext cx="929147" cy="169606"/>
          </a:xfrm>
          <a:prstGeom prst="rect">
            <a:avLst/>
          </a:prstGeom>
        </p:spPr>
      </p:pic>
      <p:pic>
        <p:nvPicPr>
          <p:cNvPr id="82" name="Afbeelding 81">
            <a:hlinkClick r:id="rId103"/>
            <a:extLst>
              <a:ext uri="{FF2B5EF4-FFF2-40B4-BE49-F238E27FC236}">
                <a16:creationId xmlns:a16="http://schemas.microsoft.com/office/drawing/2014/main" id="{CDC66376-0558-4D76-8913-91803B53DD4C}"/>
              </a:ext>
            </a:extLst>
          </p:cNvPr>
          <p:cNvPicPr>
            <a:picLocks noChangeAspect="1"/>
          </p:cNvPicPr>
          <p:nvPr/>
        </p:nvPicPr>
        <p:blipFill rotWithShape="1"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4" t="33694" r="13144" b="32958"/>
          <a:stretch/>
        </p:blipFill>
        <p:spPr>
          <a:xfrm>
            <a:off x="10799578" y="3666986"/>
            <a:ext cx="1122733" cy="320726"/>
          </a:xfrm>
          <a:prstGeom prst="rect">
            <a:avLst/>
          </a:prstGeom>
        </p:spPr>
      </p:pic>
      <p:pic>
        <p:nvPicPr>
          <p:cNvPr id="83" name="Afbeelding 82">
            <a:hlinkClick r:id="rId105"/>
            <a:extLst>
              <a:ext uri="{FF2B5EF4-FFF2-40B4-BE49-F238E27FC236}">
                <a16:creationId xmlns:a16="http://schemas.microsoft.com/office/drawing/2014/main" id="{204789C5-262D-4815-BDC4-59BC35544865}"/>
              </a:ext>
            </a:extLst>
          </p:cNvPr>
          <p:cNvPicPr>
            <a:picLocks noChangeAspect="1"/>
          </p:cNvPicPr>
          <p:nvPr/>
        </p:nvPicPr>
        <p:blipFill rotWithShape="1">
          <a:blip r:embed="rId1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0" t="21466" r="26202" b="19941"/>
          <a:stretch/>
        </p:blipFill>
        <p:spPr>
          <a:xfrm>
            <a:off x="10036424" y="3622436"/>
            <a:ext cx="628956" cy="447833"/>
          </a:xfrm>
          <a:prstGeom prst="rect">
            <a:avLst/>
          </a:prstGeom>
        </p:spPr>
      </p:pic>
      <p:pic>
        <p:nvPicPr>
          <p:cNvPr id="84" name="Graphic 83">
            <a:hlinkClick r:id="rId32"/>
            <a:extLst>
              <a:ext uri="{FF2B5EF4-FFF2-40B4-BE49-F238E27FC236}">
                <a16:creationId xmlns:a16="http://schemas.microsoft.com/office/drawing/2014/main" id="{55CE394F-E0CF-47C8-BB98-103C01C5F9B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7465075" y="6291679"/>
            <a:ext cx="849819" cy="233231"/>
          </a:xfrm>
          <a:prstGeom prst="rect">
            <a:avLst/>
          </a:prstGeom>
        </p:spPr>
      </p:pic>
      <p:pic>
        <p:nvPicPr>
          <p:cNvPr id="85" name="Afbeelding 84" descr="Afbeelding met illustratie&#10;&#10;Beschrijving is gegenereerd met hoge betrouwbaarheid">
            <a:hlinkClick r:id="rId107"/>
            <a:extLst>
              <a:ext uri="{FF2B5EF4-FFF2-40B4-BE49-F238E27FC236}">
                <a16:creationId xmlns:a16="http://schemas.microsoft.com/office/drawing/2014/main" id="{2F0A3D8E-E3B4-4314-BDC6-A154AFC7B3C8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3" y="5364031"/>
            <a:ext cx="550294" cy="215726"/>
          </a:xfrm>
          <a:prstGeom prst="rect">
            <a:avLst/>
          </a:prstGeom>
        </p:spPr>
      </p:pic>
      <p:pic>
        <p:nvPicPr>
          <p:cNvPr id="86" name="Afbeelding 85">
            <a:hlinkClick r:id="rId109"/>
            <a:extLst>
              <a:ext uri="{FF2B5EF4-FFF2-40B4-BE49-F238E27FC236}">
                <a16:creationId xmlns:a16="http://schemas.microsoft.com/office/drawing/2014/main" id="{80B42032-50E4-40BC-BF54-5D2CE6E5DA68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145" y="6148256"/>
            <a:ext cx="883177" cy="496787"/>
          </a:xfrm>
          <a:prstGeom prst="rect">
            <a:avLst/>
          </a:prstGeom>
        </p:spPr>
      </p:pic>
      <p:pic>
        <p:nvPicPr>
          <p:cNvPr id="87" name="Graphic 86">
            <a:hlinkClick r:id="rId111"/>
            <a:extLst>
              <a:ext uri="{FF2B5EF4-FFF2-40B4-BE49-F238E27FC236}">
                <a16:creationId xmlns:a16="http://schemas.microsoft.com/office/drawing/2014/main" id="{36A5CE1E-E121-4F24-8708-3B3EF88BD0CB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3687164" y="6341891"/>
            <a:ext cx="345811" cy="401833"/>
          </a:xfrm>
          <a:prstGeom prst="rect">
            <a:avLst/>
          </a:prstGeom>
        </p:spPr>
      </p:pic>
      <p:pic>
        <p:nvPicPr>
          <p:cNvPr id="88" name="Afbeelding 87">
            <a:hlinkClick r:id="rId114"/>
            <a:extLst>
              <a:ext uri="{FF2B5EF4-FFF2-40B4-BE49-F238E27FC236}">
                <a16:creationId xmlns:a16="http://schemas.microsoft.com/office/drawing/2014/main" id="{33EAD0A2-8BF6-4559-A341-72B2653790FA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52" y="4344810"/>
            <a:ext cx="1047908" cy="261977"/>
          </a:xfrm>
          <a:prstGeom prst="rect">
            <a:avLst/>
          </a:prstGeom>
        </p:spPr>
      </p:pic>
      <p:pic>
        <p:nvPicPr>
          <p:cNvPr id="89" name="Afbeelding 88">
            <a:hlinkClick r:id="rId116"/>
            <a:extLst>
              <a:ext uri="{FF2B5EF4-FFF2-40B4-BE49-F238E27FC236}">
                <a16:creationId xmlns:a16="http://schemas.microsoft.com/office/drawing/2014/main" id="{C886627C-DA60-41B9-9834-71002E27C581}"/>
              </a:ext>
            </a:extLst>
          </p:cNvPr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3071529" y="5426921"/>
            <a:ext cx="1051589" cy="276245"/>
          </a:xfrm>
          <a:prstGeom prst="rect">
            <a:avLst/>
          </a:prstGeom>
        </p:spPr>
      </p:pic>
      <p:pic>
        <p:nvPicPr>
          <p:cNvPr id="90" name="Afbeelding 89">
            <a:hlinkClick r:id="rId118"/>
            <a:extLst>
              <a:ext uri="{FF2B5EF4-FFF2-40B4-BE49-F238E27FC236}">
                <a16:creationId xmlns:a16="http://schemas.microsoft.com/office/drawing/2014/main" id="{5B15D8B8-1BFA-43D0-859A-56131C860F28}"/>
              </a:ext>
            </a:extLst>
          </p:cNvPr>
          <p:cNvPicPr>
            <a:picLocks noChangeAspect="1"/>
          </p:cNvPicPr>
          <p:nvPr/>
        </p:nvPicPr>
        <p:blipFill>
          <a:blip r:embed="rId119"/>
          <a:stretch>
            <a:fillRect/>
          </a:stretch>
        </p:blipFill>
        <p:spPr>
          <a:xfrm>
            <a:off x="2585027" y="5193034"/>
            <a:ext cx="946620" cy="239951"/>
          </a:xfrm>
          <a:prstGeom prst="rect">
            <a:avLst/>
          </a:prstGeom>
        </p:spPr>
      </p:pic>
      <p:pic>
        <p:nvPicPr>
          <p:cNvPr id="91" name="Afbeelding 90" descr="Afbeelding met object&#10;&#10;Beschrijving is gegenereerd met zeer hoge betrouwbaarheid">
            <a:hlinkClick r:id="rId120"/>
            <a:extLst>
              <a:ext uri="{FF2B5EF4-FFF2-40B4-BE49-F238E27FC236}">
                <a16:creationId xmlns:a16="http://schemas.microsoft.com/office/drawing/2014/main" id="{D61BB47A-B37C-49AF-80F7-DBDF373A375B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18" y="4856157"/>
            <a:ext cx="1178146" cy="277918"/>
          </a:xfrm>
          <a:prstGeom prst="rect">
            <a:avLst/>
          </a:prstGeom>
        </p:spPr>
      </p:pic>
      <p:pic>
        <p:nvPicPr>
          <p:cNvPr id="92" name="Graphic 91">
            <a:hlinkClick r:id="rId122"/>
            <a:extLst>
              <a:ext uri="{FF2B5EF4-FFF2-40B4-BE49-F238E27FC236}">
                <a16:creationId xmlns:a16="http://schemas.microsoft.com/office/drawing/2014/main" id="{D99FA055-8892-4D0C-AE15-9A46634B9425}"/>
              </a:ext>
            </a:extLst>
          </p:cNvPr>
          <p:cNvPicPr>
            <a:picLocks noChangeAspect="1"/>
          </p:cNvPicPr>
          <p:nvPr/>
        </p:nvPicPr>
        <p:blipFill>
          <a:blip r:embed="rId123">
            <a:extLst>
              <a:ext uri="{96DAC541-7B7A-43D3-8B79-37D633B846F1}">
                <asvg:svgBlip xmlns:asvg="http://schemas.microsoft.com/office/drawing/2016/SVG/main" r:embed="rId124"/>
              </a:ext>
            </a:extLst>
          </a:blip>
          <a:stretch>
            <a:fillRect/>
          </a:stretch>
        </p:blipFill>
        <p:spPr>
          <a:xfrm>
            <a:off x="11427255" y="4266726"/>
            <a:ext cx="643887" cy="156167"/>
          </a:xfrm>
          <a:prstGeom prst="rect">
            <a:avLst/>
          </a:prstGeom>
        </p:spPr>
      </p:pic>
      <p:pic>
        <p:nvPicPr>
          <p:cNvPr id="93" name="Picture 79">
            <a:extLst>
              <a:ext uri="{FF2B5EF4-FFF2-40B4-BE49-F238E27FC236}">
                <a16:creationId xmlns:a16="http://schemas.microsoft.com/office/drawing/2014/main" id="{10D361A9-77E6-4102-B694-1A9BC62BEC60}"/>
              </a:ext>
            </a:extLst>
          </p:cNvPr>
          <p:cNvPicPr>
            <a:picLocks noChangeAspect="1"/>
          </p:cNvPicPr>
          <p:nvPr/>
        </p:nvPicPr>
        <p:blipFill>
          <a:blip r:embed="rId1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941" y="3098391"/>
            <a:ext cx="522702" cy="435803"/>
          </a:xfrm>
          <a:prstGeom prst="rect">
            <a:avLst/>
          </a:prstGeom>
        </p:spPr>
      </p:pic>
      <p:pic>
        <p:nvPicPr>
          <p:cNvPr id="94" name="Afbeelding 93">
            <a:hlinkClick r:id="rId126"/>
            <a:extLst>
              <a:ext uri="{FF2B5EF4-FFF2-40B4-BE49-F238E27FC236}">
                <a16:creationId xmlns:a16="http://schemas.microsoft.com/office/drawing/2014/main" id="{DB49DE3D-86BD-4D40-8A02-56F77BEE2B64}"/>
              </a:ext>
            </a:extLst>
          </p:cNvPr>
          <p:cNvPicPr>
            <a:picLocks noChangeAspect="1"/>
          </p:cNvPicPr>
          <p:nvPr/>
        </p:nvPicPr>
        <p:blipFill>
          <a:blip r:embed="rId127"/>
          <a:stretch>
            <a:fillRect/>
          </a:stretch>
        </p:blipFill>
        <p:spPr>
          <a:xfrm>
            <a:off x="3691961" y="1523196"/>
            <a:ext cx="1243537" cy="339804"/>
          </a:xfrm>
          <a:prstGeom prst="rect">
            <a:avLst/>
          </a:prstGeom>
        </p:spPr>
      </p:pic>
      <p:pic>
        <p:nvPicPr>
          <p:cNvPr id="95" name="Afbeelding 94">
            <a:hlinkClick r:id="rId128"/>
            <a:extLst>
              <a:ext uri="{FF2B5EF4-FFF2-40B4-BE49-F238E27FC236}">
                <a16:creationId xmlns:a16="http://schemas.microsoft.com/office/drawing/2014/main" id="{8525BF1B-1505-4801-A074-16ED3F4427EF}"/>
              </a:ext>
            </a:extLst>
          </p:cNvPr>
          <p:cNvPicPr>
            <a:picLocks noChangeAspect="1"/>
          </p:cNvPicPr>
          <p:nvPr/>
        </p:nvPicPr>
        <p:blipFill>
          <a:blip r:embed="rId1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12" y="2633856"/>
            <a:ext cx="1047924" cy="463706"/>
          </a:xfrm>
          <a:prstGeom prst="rect">
            <a:avLst/>
          </a:prstGeom>
        </p:spPr>
      </p:pic>
      <p:sp>
        <p:nvSpPr>
          <p:cNvPr id="96" name="TextBox 59">
            <a:extLst>
              <a:ext uri="{FF2B5EF4-FFF2-40B4-BE49-F238E27FC236}">
                <a16:creationId xmlns:a16="http://schemas.microsoft.com/office/drawing/2014/main" id="{AA6963BF-0239-4407-911F-406C532FEAEF}"/>
              </a:ext>
            </a:extLst>
          </p:cNvPr>
          <p:cNvSpPr txBox="1"/>
          <p:nvPr/>
        </p:nvSpPr>
        <p:spPr>
          <a:xfrm>
            <a:off x="4065631" y="2855474"/>
            <a:ext cx="11323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050" dirty="0">
                <a:solidFill>
                  <a:schemeClr val="bg1"/>
                </a:solidFill>
              </a:rPr>
              <a:t>Tools </a:t>
            </a:r>
            <a:r>
              <a:rPr lang="nl-BE" sz="1050" dirty="0" err="1">
                <a:solidFill>
                  <a:schemeClr val="bg1"/>
                </a:solidFill>
              </a:rPr>
              <a:t>for</a:t>
            </a:r>
            <a:r>
              <a:rPr lang="nl-BE" sz="1050" dirty="0">
                <a:solidFill>
                  <a:schemeClr val="bg1"/>
                </a:solidFill>
              </a:rPr>
              <a:t> </a:t>
            </a:r>
            <a:br>
              <a:rPr lang="nl-BE" sz="1050" dirty="0">
                <a:solidFill>
                  <a:schemeClr val="bg1"/>
                </a:solidFill>
              </a:rPr>
            </a:br>
            <a:r>
              <a:rPr lang="nl-BE" sz="1050" dirty="0" err="1">
                <a:solidFill>
                  <a:schemeClr val="bg1"/>
                </a:solidFill>
              </a:rPr>
              <a:t>buyers</a:t>
            </a:r>
            <a:r>
              <a:rPr lang="nl-BE" sz="1050" dirty="0">
                <a:solidFill>
                  <a:schemeClr val="bg1"/>
                </a:solidFill>
              </a:rPr>
              <a:t> &amp; </a:t>
            </a:r>
            <a:r>
              <a:rPr lang="nl-BE" sz="1050" dirty="0" err="1">
                <a:solidFill>
                  <a:schemeClr val="bg1"/>
                </a:solidFill>
              </a:rPr>
              <a:t>sellers</a:t>
            </a:r>
            <a:endParaRPr lang="nl-BE" sz="900" dirty="0">
              <a:solidFill>
                <a:schemeClr val="bg1"/>
              </a:solidFill>
            </a:endParaRPr>
          </a:p>
        </p:txBody>
      </p:sp>
      <p:pic>
        <p:nvPicPr>
          <p:cNvPr id="97" name="Afbeelding 96">
            <a:hlinkClick r:id="rId130"/>
            <a:extLst>
              <a:ext uri="{FF2B5EF4-FFF2-40B4-BE49-F238E27FC236}">
                <a16:creationId xmlns:a16="http://schemas.microsoft.com/office/drawing/2014/main" id="{51C14949-0D61-45CE-B933-E785612AEBD1}"/>
              </a:ext>
            </a:extLst>
          </p:cNvPr>
          <p:cNvPicPr>
            <a:picLocks noChangeAspect="1"/>
          </p:cNvPicPr>
          <p:nvPr/>
        </p:nvPicPr>
        <p:blipFill rotWithShape="1">
          <a:blip r:embed="rId1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66" b="39964"/>
          <a:stretch/>
        </p:blipFill>
        <p:spPr>
          <a:xfrm>
            <a:off x="2372212" y="2989820"/>
            <a:ext cx="1355391" cy="285570"/>
          </a:xfrm>
          <a:prstGeom prst="rect">
            <a:avLst/>
          </a:prstGeom>
        </p:spPr>
      </p:pic>
      <p:pic>
        <p:nvPicPr>
          <p:cNvPr id="98" name="Afbeelding 97">
            <a:hlinkClick r:id="rId132"/>
            <a:extLst>
              <a:ext uri="{FF2B5EF4-FFF2-40B4-BE49-F238E27FC236}">
                <a16:creationId xmlns:a16="http://schemas.microsoft.com/office/drawing/2014/main" id="{F13BBCAB-7F66-4DE0-A039-86F3D7713820}"/>
              </a:ext>
            </a:extLst>
          </p:cNvPr>
          <p:cNvPicPr>
            <a:picLocks noChangeAspect="1"/>
          </p:cNvPicPr>
          <p:nvPr/>
        </p:nvPicPr>
        <p:blipFill>
          <a:blip r:embed="rId1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282" y="2457494"/>
            <a:ext cx="1222724" cy="37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68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A00473-D071-43C7-8BA4-4758F624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Tijdelijke aanduiding voor inhoud 4" descr="Afbeelding met schermafbeelding&#10;&#10;Beschrijving is gegenereerd met zeer hoge betrouwbaarheid">
            <a:extLst>
              <a:ext uri="{FF2B5EF4-FFF2-40B4-BE49-F238E27FC236}">
                <a16:creationId xmlns:a16="http://schemas.microsoft.com/office/drawing/2014/main" id="{3ABAA2F2-90D1-4349-A3E0-FF8D8A610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56686"/>
            <a:ext cx="11258550" cy="6473667"/>
          </a:xfrm>
        </p:spPr>
      </p:pic>
    </p:spTree>
    <p:extLst>
      <p:ext uri="{BB962C8B-B14F-4D97-AF65-F5344CB8AC3E}">
        <p14:creationId xmlns:p14="http://schemas.microsoft.com/office/powerpoint/2010/main" val="70848136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42</Words>
  <Application>Microsoft Office PowerPoint</Application>
  <PresentationFormat>Breedbeeld</PresentationFormat>
  <Paragraphs>15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Kantoorthema</vt:lpstr>
      <vt:lpstr>Digital Ecosystem Tech Mapping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Ecosystem Tech Mapping</dc:title>
  <dc:creator>Olivier Mangelschots</dc:creator>
  <cp:lastModifiedBy>Olivier Mangelschots</cp:lastModifiedBy>
  <cp:revision>2</cp:revision>
  <dcterms:created xsi:type="dcterms:W3CDTF">2018-07-25T10:39:25Z</dcterms:created>
  <dcterms:modified xsi:type="dcterms:W3CDTF">2018-07-25T11:50:58Z</dcterms:modified>
</cp:coreProperties>
</file>