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307" r:id="rId3"/>
    <p:sldId id="298" r:id="rId4"/>
    <p:sldId id="260" r:id="rId5"/>
    <p:sldId id="308" r:id="rId6"/>
    <p:sldId id="295" r:id="rId7"/>
    <p:sldId id="296" r:id="rId8"/>
    <p:sldId id="294" r:id="rId9"/>
    <p:sldId id="297" r:id="rId10"/>
    <p:sldId id="299" r:id="rId11"/>
    <p:sldId id="301" r:id="rId12"/>
    <p:sldId id="309" r:id="rId13"/>
    <p:sldId id="311" r:id="rId14"/>
    <p:sldId id="303" r:id="rId15"/>
    <p:sldId id="306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46" autoAdjust="0"/>
    <p:restoredTop sz="94660"/>
  </p:normalViewPr>
  <p:slideViewPr>
    <p:cSldViewPr snapToGrid="0">
      <p:cViewPr>
        <p:scale>
          <a:sx n="100" d="100"/>
          <a:sy n="100" d="100"/>
        </p:scale>
        <p:origin x="144" y="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4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Klassen" userId="6f41e4cf-1810-42e6-b9f8-5b5fb0512d07" providerId="ADAL" clId="{006DF7E7-C776-4092-A47B-58F79C274A25}"/>
    <pc:docChg chg="undo redo custSel addSld delSld modSld sldOrd">
      <pc:chgData name="Andrew Klassen" userId="6f41e4cf-1810-42e6-b9f8-5b5fb0512d07" providerId="ADAL" clId="{006DF7E7-C776-4092-A47B-58F79C274A25}" dt="2018-07-13T19:26:30.391" v="14268" actId="20577"/>
      <pc:docMkLst>
        <pc:docMk/>
      </pc:docMkLst>
      <pc:sldChg chg="modSp">
        <pc:chgData name="Andrew Klassen" userId="6f41e4cf-1810-42e6-b9f8-5b5fb0512d07" providerId="ADAL" clId="{006DF7E7-C776-4092-A47B-58F79C274A25}" dt="2018-07-13T15:55:34.450" v="10136" actId="14100"/>
        <pc:sldMkLst>
          <pc:docMk/>
          <pc:sldMk cId="247587102" sldId="258"/>
        </pc:sldMkLst>
        <pc:spChg chg="mod">
          <ac:chgData name="Andrew Klassen" userId="6f41e4cf-1810-42e6-b9f8-5b5fb0512d07" providerId="ADAL" clId="{006DF7E7-C776-4092-A47B-58F79C274A25}" dt="2018-07-13T15:55:34.450" v="10136" actId="14100"/>
          <ac:spMkLst>
            <pc:docMk/>
            <pc:sldMk cId="247587102" sldId="258"/>
            <ac:spMk id="2" creationId="{00000000-0000-0000-0000-000000000000}"/>
          </ac:spMkLst>
        </pc:spChg>
      </pc:sldChg>
      <pc:sldChg chg="modSp ord">
        <pc:chgData name="Andrew Klassen" userId="6f41e4cf-1810-42e6-b9f8-5b5fb0512d07" providerId="ADAL" clId="{006DF7E7-C776-4092-A47B-58F79C274A25}" dt="2018-07-13T16:01:49.698" v="10252"/>
        <pc:sldMkLst>
          <pc:docMk/>
          <pc:sldMk cId="1653254225" sldId="260"/>
        </pc:sldMkLst>
        <pc:spChg chg="mod">
          <ac:chgData name="Andrew Klassen" userId="6f41e4cf-1810-42e6-b9f8-5b5fb0512d07" providerId="ADAL" clId="{006DF7E7-C776-4092-A47B-58F79C274A25}" dt="2018-07-03T07:35:24.366" v="5417" actId="20577"/>
          <ac:spMkLst>
            <pc:docMk/>
            <pc:sldMk cId="1653254225" sldId="260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6:00:04.589" v="10250" actId="20577"/>
          <ac:spMkLst>
            <pc:docMk/>
            <pc:sldMk cId="1653254225" sldId="260"/>
            <ac:spMk id="3" creationId="{00000000-0000-0000-0000-000000000000}"/>
          </ac:spMkLst>
        </pc:spChg>
      </pc:sldChg>
      <pc:sldChg chg="modSp add del ord">
        <pc:chgData name="Andrew Klassen" userId="6f41e4cf-1810-42e6-b9f8-5b5fb0512d07" providerId="ADAL" clId="{006DF7E7-C776-4092-A47B-58F79C274A25}" dt="2018-07-13T19:07:23.456" v="13342" actId="2696"/>
        <pc:sldMkLst>
          <pc:docMk/>
          <pc:sldMk cId="1020938670" sldId="293"/>
        </pc:sldMkLst>
        <pc:spChg chg="mod">
          <ac:chgData name="Andrew Klassen" userId="6f41e4cf-1810-42e6-b9f8-5b5fb0512d07" providerId="ADAL" clId="{006DF7E7-C776-4092-A47B-58F79C274A25}" dt="2018-07-13T19:07:10.760" v="13340"/>
          <ac:spMkLst>
            <pc:docMk/>
            <pc:sldMk cId="1020938670" sldId="293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03T06:43:42.843" v="4193" actId="20577"/>
          <ac:spMkLst>
            <pc:docMk/>
            <pc:sldMk cId="1020938670" sldId="293"/>
            <ac:spMk id="3" creationId="{00000000-0000-0000-0000-000000000000}"/>
          </ac:spMkLst>
        </pc:spChg>
      </pc:sldChg>
      <pc:sldChg chg="modSp add ord">
        <pc:chgData name="Andrew Klassen" userId="6f41e4cf-1810-42e6-b9f8-5b5fb0512d07" providerId="ADAL" clId="{006DF7E7-C776-4092-A47B-58F79C274A25}" dt="2018-07-13T19:15:21.616" v="13625" actId="20577"/>
        <pc:sldMkLst>
          <pc:docMk/>
          <pc:sldMk cId="2451012927" sldId="294"/>
        </pc:sldMkLst>
        <pc:spChg chg="mod">
          <ac:chgData name="Andrew Klassen" userId="6f41e4cf-1810-42e6-b9f8-5b5fb0512d07" providerId="ADAL" clId="{006DF7E7-C776-4092-A47B-58F79C274A25}" dt="2018-07-03T01:54:43.114" v="1119" actId="20577"/>
          <ac:spMkLst>
            <pc:docMk/>
            <pc:sldMk cId="2451012927" sldId="294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9:15:21.616" v="13625" actId="20577"/>
          <ac:spMkLst>
            <pc:docMk/>
            <pc:sldMk cId="2451012927" sldId="294"/>
            <ac:spMk id="3" creationId="{00000000-0000-0000-0000-000000000000}"/>
          </ac:spMkLst>
        </pc:spChg>
      </pc:sldChg>
      <pc:sldChg chg="modSp add ord">
        <pc:chgData name="Andrew Klassen" userId="6f41e4cf-1810-42e6-b9f8-5b5fb0512d07" providerId="ADAL" clId="{006DF7E7-C776-4092-A47B-58F79C274A25}" dt="2018-07-13T15:58:53.775" v="10239" actId="20577"/>
        <pc:sldMkLst>
          <pc:docMk/>
          <pc:sldMk cId="3513538931" sldId="295"/>
        </pc:sldMkLst>
        <pc:spChg chg="mod">
          <ac:chgData name="Andrew Klassen" userId="6f41e4cf-1810-42e6-b9f8-5b5fb0512d07" providerId="ADAL" clId="{006DF7E7-C776-4092-A47B-58F79C274A25}" dt="2018-07-13T15:58:53.775" v="10239" actId="20577"/>
          <ac:spMkLst>
            <pc:docMk/>
            <pc:sldMk cId="3513538931" sldId="295"/>
            <ac:spMk id="3" creationId="{00000000-0000-0000-0000-000000000000}"/>
          </ac:spMkLst>
        </pc:spChg>
      </pc:sldChg>
      <pc:sldChg chg="modSp add ord">
        <pc:chgData name="Andrew Klassen" userId="6f41e4cf-1810-42e6-b9f8-5b5fb0512d07" providerId="ADAL" clId="{006DF7E7-C776-4092-A47B-58F79C274A25}" dt="2018-07-13T19:11:32.233" v="13456" actId="20577"/>
        <pc:sldMkLst>
          <pc:docMk/>
          <pc:sldMk cId="4234196387" sldId="296"/>
        </pc:sldMkLst>
        <pc:spChg chg="mod">
          <ac:chgData name="Andrew Klassen" userId="6f41e4cf-1810-42e6-b9f8-5b5fb0512d07" providerId="ADAL" clId="{006DF7E7-C776-4092-A47B-58F79C274A25}" dt="2018-07-03T05:52:48.227" v="2936" actId="20577"/>
          <ac:spMkLst>
            <pc:docMk/>
            <pc:sldMk cId="4234196387" sldId="296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9:11:32.233" v="13456" actId="20577"/>
          <ac:spMkLst>
            <pc:docMk/>
            <pc:sldMk cId="4234196387" sldId="296"/>
            <ac:spMk id="3" creationId="{00000000-0000-0000-0000-000000000000}"/>
          </ac:spMkLst>
        </pc:spChg>
      </pc:sldChg>
      <pc:sldChg chg="modSp add ord">
        <pc:chgData name="Andrew Klassen" userId="6f41e4cf-1810-42e6-b9f8-5b5fb0512d07" providerId="ADAL" clId="{006DF7E7-C776-4092-A47B-58F79C274A25}" dt="2018-07-13T19:16:35.134" v="13639"/>
        <pc:sldMkLst>
          <pc:docMk/>
          <pc:sldMk cId="1324701707" sldId="297"/>
        </pc:sldMkLst>
        <pc:spChg chg="mod">
          <ac:chgData name="Andrew Klassen" userId="6f41e4cf-1810-42e6-b9f8-5b5fb0512d07" providerId="ADAL" clId="{006DF7E7-C776-4092-A47B-58F79C274A25}" dt="2018-07-03T06:44:57.737" v="4281" actId="20577"/>
          <ac:spMkLst>
            <pc:docMk/>
            <pc:sldMk cId="1324701707" sldId="297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9:16:35.134" v="13639"/>
          <ac:spMkLst>
            <pc:docMk/>
            <pc:sldMk cId="1324701707" sldId="297"/>
            <ac:spMk id="3" creationId="{00000000-0000-0000-0000-000000000000}"/>
          </ac:spMkLst>
        </pc:spChg>
      </pc:sldChg>
      <pc:sldChg chg="addSp delSp modSp add ord">
        <pc:chgData name="Andrew Klassen" userId="6f41e4cf-1810-42e6-b9f8-5b5fb0512d07" providerId="ADAL" clId="{006DF7E7-C776-4092-A47B-58F79C274A25}" dt="2018-07-13T19:07:36.516" v="13343"/>
        <pc:sldMkLst>
          <pc:docMk/>
          <pc:sldMk cId="162526604" sldId="298"/>
        </pc:sldMkLst>
        <pc:spChg chg="mod">
          <ac:chgData name="Andrew Klassen" userId="6f41e4cf-1810-42e6-b9f8-5b5fb0512d07" providerId="ADAL" clId="{006DF7E7-C776-4092-A47B-58F79C274A25}" dt="2018-07-13T16:12:23.388" v="10612" actId="20577"/>
          <ac:spMkLst>
            <pc:docMk/>
            <pc:sldMk cId="162526604" sldId="298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6:45:21.021" v="11494" actId="6549"/>
          <ac:spMkLst>
            <pc:docMk/>
            <pc:sldMk cId="162526604" sldId="298"/>
            <ac:spMk id="3" creationId="{00000000-0000-0000-0000-000000000000}"/>
          </ac:spMkLst>
        </pc:spChg>
        <pc:spChg chg="add del mod">
          <ac:chgData name="Andrew Klassen" userId="6f41e4cf-1810-42e6-b9f8-5b5fb0512d07" providerId="ADAL" clId="{006DF7E7-C776-4092-A47B-58F79C274A25}" dt="2018-07-03T22:07:03.800" v="7365" actId="478"/>
          <ac:spMkLst>
            <pc:docMk/>
            <pc:sldMk cId="162526604" sldId="298"/>
            <ac:spMk id="9" creationId="{9B272970-05D0-42CE-97D7-0361373C6C62}"/>
          </ac:spMkLst>
        </pc:spChg>
        <pc:spChg chg="add del mod">
          <ac:chgData name="Andrew Klassen" userId="6f41e4cf-1810-42e6-b9f8-5b5fb0512d07" providerId="ADAL" clId="{006DF7E7-C776-4092-A47B-58F79C274A25}" dt="2018-07-03T22:07:05.237" v="7366" actId="478"/>
          <ac:spMkLst>
            <pc:docMk/>
            <pc:sldMk cId="162526604" sldId="298"/>
            <ac:spMk id="10" creationId="{38E4DF82-6E26-4F46-AB93-DECA1EB9C82B}"/>
          </ac:spMkLst>
        </pc:spChg>
        <pc:picChg chg="add del mod">
          <ac:chgData name="Andrew Klassen" userId="6f41e4cf-1810-42e6-b9f8-5b5fb0512d07" providerId="ADAL" clId="{006DF7E7-C776-4092-A47B-58F79C274A25}" dt="2018-07-03T22:07:28.862" v="7368" actId="1035"/>
          <ac:picMkLst>
            <pc:docMk/>
            <pc:sldMk cId="162526604" sldId="298"/>
            <ac:picMk id="5" creationId="{15957E79-91F2-45C4-8C97-9A29939B8077}"/>
          </ac:picMkLst>
        </pc:picChg>
        <pc:picChg chg="add del mod">
          <ac:chgData name="Andrew Klassen" userId="6f41e4cf-1810-42e6-b9f8-5b5fb0512d07" providerId="ADAL" clId="{006DF7E7-C776-4092-A47B-58F79C274A25}" dt="2018-07-03T08:06:17.358" v="6623" actId="1035"/>
          <ac:picMkLst>
            <pc:docMk/>
            <pc:sldMk cId="162526604" sldId="298"/>
            <ac:picMk id="5" creationId="{6876573B-7785-4103-8A6E-B5A687A52D98}"/>
          </ac:picMkLst>
        </pc:picChg>
        <pc:picChg chg="add del">
          <ac:chgData name="Andrew Klassen" userId="6f41e4cf-1810-42e6-b9f8-5b5fb0512d07" providerId="ADAL" clId="{006DF7E7-C776-4092-A47B-58F79C274A25}" dt="2018-07-03T08:03:21.847" v="6463" actId="478"/>
          <ac:picMkLst>
            <pc:docMk/>
            <pc:sldMk cId="162526604" sldId="298"/>
            <ac:picMk id="6" creationId="{FB71D4B3-D3F0-4638-B8D1-51EC0811C93B}"/>
          </ac:picMkLst>
        </pc:picChg>
        <pc:picChg chg="add del mod">
          <ac:chgData name="Andrew Klassen" userId="6f41e4cf-1810-42e6-b9f8-5b5fb0512d07" providerId="ADAL" clId="{006DF7E7-C776-4092-A47B-58F79C274A25}" dt="2018-07-03T22:07:01.784" v="7363" actId="478"/>
          <ac:picMkLst>
            <pc:docMk/>
            <pc:sldMk cId="162526604" sldId="298"/>
            <ac:picMk id="7" creationId="{7EB43575-1863-4C6D-9902-7563706573D9}"/>
          </ac:picMkLst>
        </pc:picChg>
        <pc:picChg chg="add del mod">
          <ac:chgData name="Andrew Klassen" userId="6f41e4cf-1810-42e6-b9f8-5b5fb0512d07" providerId="ADAL" clId="{006DF7E7-C776-4092-A47B-58F79C274A25}" dt="2018-07-03T22:07:01.300" v="7362" actId="478"/>
          <ac:picMkLst>
            <pc:docMk/>
            <pc:sldMk cId="162526604" sldId="298"/>
            <ac:picMk id="8" creationId="{B2A86F2B-71BA-499C-B1FE-FFB2D0362540}"/>
          </ac:picMkLst>
        </pc:picChg>
        <pc:picChg chg="add del mod">
          <ac:chgData name="Andrew Klassen" userId="6f41e4cf-1810-42e6-b9f8-5b5fb0512d07" providerId="ADAL" clId="{006DF7E7-C776-4092-A47B-58F79C274A25}" dt="2018-07-13T16:10:48.978" v="10571" actId="478"/>
          <ac:picMkLst>
            <pc:docMk/>
            <pc:sldMk cId="162526604" sldId="298"/>
            <ac:picMk id="11" creationId="{FB3A96CB-0AC8-4ABD-B992-913E9B07F8E2}"/>
          </ac:picMkLst>
        </pc:picChg>
      </pc:sldChg>
      <pc:sldChg chg="addSp delSp modSp add">
        <pc:chgData name="Andrew Klassen" userId="6f41e4cf-1810-42e6-b9f8-5b5fb0512d07" providerId="ADAL" clId="{006DF7E7-C776-4092-A47B-58F79C274A25}" dt="2018-07-13T17:31:13.377" v="12048" actId="20577"/>
        <pc:sldMkLst>
          <pc:docMk/>
          <pc:sldMk cId="1307086728" sldId="299"/>
        </pc:sldMkLst>
        <pc:spChg chg="mod">
          <ac:chgData name="Andrew Klassen" userId="6f41e4cf-1810-42e6-b9f8-5b5fb0512d07" providerId="ADAL" clId="{006DF7E7-C776-4092-A47B-58F79C274A25}" dt="2018-07-13T17:31:13.377" v="12048" actId="20577"/>
          <ac:spMkLst>
            <pc:docMk/>
            <pc:sldMk cId="1307086728" sldId="299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7:31:07.099" v="12045" actId="6549"/>
          <ac:spMkLst>
            <pc:docMk/>
            <pc:sldMk cId="1307086728" sldId="299"/>
            <ac:spMk id="3" creationId="{00000000-0000-0000-0000-000000000000}"/>
          </ac:spMkLst>
        </pc:spChg>
        <pc:spChg chg="add del mod">
          <ac:chgData name="Andrew Klassen" userId="6f41e4cf-1810-42e6-b9f8-5b5fb0512d07" providerId="ADAL" clId="{006DF7E7-C776-4092-A47B-58F79C274A25}" dt="2018-07-13T17:31:03.332" v="12039" actId="478"/>
          <ac:spMkLst>
            <pc:docMk/>
            <pc:sldMk cId="1307086728" sldId="299"/>
            <ac:spMk id="6" creationId="{D6970BF3-DC56-4D81-9180-966AA7378490}"/>
          </ac:spMkLst>
        </pc:spChg>
        <pc:spChg chg="add del mod">
          <ac:chgData name="Andrew Klassen" userId="6f41e4cf-1810-42e6-b9f8-5b5fb0512d07" providerId="ADAL" clId="{006DF7E7-C776-4092-A47B-58F79C274A25}" dt="2018-07-13T17:31:03.491" v="12040" actId="478"/>
          <ac:spMkLst>
            <pc:docMk/>
            <pc:sldMk cId="1307086728" sldId="299"/>
            <ac:spMk id="7" creationId="{BCF249F8-7AEA-4846-A859-9ACB80908EBB}"/>
          </ac:spMkLst>
        </pc:spChg>
        <pc:picChg chg="add del mod">
          <ac:chgData name="Andrew Klassen" userId="6f41e4cf-1810-42e6-b9f8-5b5fb0512d07" providerId="ADAL" clId="{006DF7E7-C776-4092-A47B-58F79C274A25}" dt="2018-07-13T17:31:03.921" v="12041" actId="478"/>
          <ac:picMkLst>
            <pc:docMk/>
            <pc:sldMk cId="1307086728" sldId="299"/>
            <ac:picMk id="4" creationId="{EAB5A60C-0B0F-4D2C-8F11-0F985BE55C87}"/>
          </ac:picMkLst>
        </pc:picChg>
        <pc:picChg chg="add del mod">
          <ac:chgData name="Andrew Klassen" userId="6f41e4cf-1810-42e6-b9f8-5b5fb0512d07" providerId="ADAL" clId="{006DF7E7-C776-4092-A47B-58F79C274A25}" dt="2018-07-13T17:31:04.898" v="12042" actId="478"/>
          <ac:picMkLst>
            <pc:docMk/>
            <pc:sldMk cId="1307086728" sldId="299"/>
            <ac:picMk id="5" creationId="{00161A0E-6113-4E87-90B4-FE17DB3FDBAD}"/>
          </ac:picMkLst>
        </pc:picChg>
        <pc:picChg chg="add del mod">
          <ac:chgData name="Andrew Klassen" userId="6f41e4cf-1810-42e6-b9f8-5b5fb0512d07" providerId="ADAL" clId="{006DF7E7-C776-4092-A47B-58F79C274A25}" dt="2018-07-13T17:31:01.827" v="12035"/>
          <ac:picMkLst>
            <pc:docMk/>
            <pc:sldMk cId="1307086728" sldId="299"/>
            <ac:picMk id="9" creationId="{B5A677AA-3379-45D2-86D4-948305F56C37}"/>
          </ac:picMkLst>
        </pc:picChg>
        <pc:picChg chg="add del mod">
          <ac:chgData name="Andrew Klassen" userId="6f41e4cf-1810-42e6-b9f8-5b5fb0512d07" providerId="ADAL" clId="{006DF7E7-C776-4092-A47B-58F79C274A25}" dt="2018-07-13T17:31:01.427" v="12033"/>
          <ac:picMkLst>
            <pc:docMk/>
            <pc:sldMk cId="1307086728" sldId="299"/>
            <ac:picMk id="11" creationId="{140405DA-CFBF-400F-ADD6-B55896E8F1E5}"/>
          </ac:picMkLst>
        </pc:picChg>
      </pc:sldChg>
      <pc:sldChg chg="addSp delSp modSp add del">
        <pc:chgData name="Andrew Klassen" userId="6f41e4cf-1810-42e6-b9f8-5b5fb0512d07" providerId="ADAL" clId="{006DF7E7-C776-4092-A47B-58F79C274A25}" dt="2018-07-13T16:31:54.146" v="11440" actId="2696"/>
        <pc:sldMkLst>
          <pc:docMk/>
          <pc:sldMk cId="3049508710" sldId="300"/>
        </pc:sldMkLst>
        <pc:spChg chg="del mod">
          <ac:chgData name="Andrew Klassen" userId="6f41e4cf-1810-42e6-b9f8-5b5fb0512d07" providerId="ADAL" clId="{006DF7E7-C776-4092-A47B-58F79C274A25}" dt="2018-07-03T07:41:33.691" v="5804" actId="478"/>
          <ac:spMkLst>
            <pc:docMk/>
            <pc:sldMk cId="3049508710" sldId="300"/>
            <ac:spMk id="3" creationId="{00000000-0000-0000-0000-000000000000}"/>
          </ac:spMkLst>
        </pc:spChg>
        <pc:spChg chg="add del mod">
          <ac:chgData name="Andrew Klassen" userId="6f41e4cf-1810-42e6-b9f8-5b5fb0512d07" providerId="ADAL" clId="{006DF7E7-C776-4092-A47B-58F79C274A25}" dt="2018-07-13T16:29:34.316" v="11384" actId="478"/>
          <ac:spMkLst>
            <pc:docMk/>
            <pc:sldMk cId="3049508710" sldId="300"/>
            <ac:spMk id="4" creationId="{71D21281-C5C8-4E1A-B2A1-846D2516E140}"/>
          </ac:spMkLst>
        </pc:spChg>
        <pc:spChg chg="add mod">
          <ac:chgData name="Andrew Klassen" userId="6f41e4cf-1810-42e6-b9f8-5b5fb0512d07" providerId="ADAL" clId="{006DF7E7-C776-4092-A47B-58F79C274A25}" dt="2018-07-03T07:41:33.691" v="5804" actId="478"/>
          <ac:spMkLst>
            <pc:docMk/>
            <pc:sldMk cId="3049508710" sldId="300"/>
            <ac:spMk id="5" creationId="{5B12AD6E-A810-4197-AD43-B301448E8086}"/>
          </ac:spMkLst>
        </pc:spChg>
        <pc:spChg chg="add mod">
          <ac:chgData name="Andrew Klassen" userId="6f41e4cf-1810-42e6-b9f8-5b5fb0512d07" providerId="ADAL" clId="{006DF7E7-C776-4092-A47B-58F79C274A25}" dt="2018-07-03T08:17:35.075" v="7019" actId="20577"/>
          <ac:spMkLst>
            <pc:docMk/>
            <pc:sldMk cId="3049508710" sldId="300"/>
            <ac:spMk id="16" creationId="{E1ABB3A1-C855-40DC-A1B0-D52F9CC7A382}"/>
          </ac:spMkLst>
        </pc:spChg>
        <pc:graphicFrameChg chg="del mod modGraphic">
          <ac:chgData name="Andrew Klassen" userId="6f41e4cf-1810-42e6-b9f8-5b5fb0512d07" providerId="ADAL" clId="{006DF7E7-C776-4092-A47B-58F79C274A25}" dt="2018-07-13T16:29:32.343" v="11383" actId="478"/>
          <ac:graphicFrameMkLst>
            <pc:docMk/>
            <pc:sldMk cId="3049508710" sldId="300"/>
            <ac:graphicFrameMk id="6" creationId="{0C82A40E-4CC8-41F6-B250-5F33541E9581}"/>
          </ac:graphicFrameMkLst>
        </pc:graphicFrameChg>
        <pc:picChg chg="add del mod">
          <ac:chgData name="Andrew Klassen" userId="6f41e4cf-1810-42e6-b9f8-5b5fb0512d07" providerId="ADAL" clId="{006DF7E7-C776-4092-A47B-58F79C274A25}" dt="2018-07-03T07:46:04.441" v="5997" actId="20577"/>
          <ac:picMkLst>
            <pc:docMk/>
            <pc:sldMk cId="3049508710" sldId="300"/>
            <ac:picMk id="8" creationId="{D651CC32-98BB-4184-8FC1-0F8E38F29EF1}"/>
          </ac:picMkLst>
        </pc:picChg>
        <pc:picChg chg="add mod">
          <ac:chgData name="Andrew Klassen" userId="6f41e4cf-1810-42e6-b9f8-5b5fb0512d07" providerId="ADAL" clId="{006DF7E7-C776-4092-A47B-58F79C274A25}" dt="2018-07-03T08:02:17.129" v="6459" actId="1035"/>
          <ac:picMkLst>
            <pc:docMk/>
            <pc:sldMk cId="3049508710" sldId="300"/>
            <ac:picMk id="9" creationId="{0D668EA3-CB95-43FD-853F-7830FCBA8A19}"/>
          </ac:picMkLst>
        </pc:picChg>
        <pc:picChg chg="add del mod">
          <ac:chgData name="Andrew Klassen" userId="6f41e4cf-1810-42e6-b9f8-5b5fb0512d07" providerId="ADAL" clId="{006DF7E7-C776-4092-A47B-58F79C274A25}" dt="2018-07-13T16:29:40.507" v="11385"/>
          <ac:picMkLst>
            <pc:docMk/>
            <pc:sldMk cId="3049508710" sldId="300"/>
            <ac:picMk id="11" creationId="{A119B8DA-49D8-4229-BA4B-90A8B66EDAC4}"/>
          </ac:picMkLst>
        </pc:picChg>
        <pc:picChg chg="add del mod">
          <ac:chgData name="Andrew Klassen" userId="6f41e4cf-1810-42e6-b9f8-5b5fb0512d07" providerId="ADAL" clId="{006DF7E7-C776-4092-A47B-58F79C274A25}" dt="2018-07-13T16:29:40.507" v="11385"/>
          <ac:picMkLst>
            <pc:docMk/>
            <pc:sldMk cId="3049508710" sldId="300"/>
            <ac:picMk id="13" creationId="{480CE049-27B0-4402-9E51-7217982CC03F}"/>
          </ac:picMkLst>
        </pc:picChg>
        <pc:picChg chg="add mod">
          <ac:chgData name="Andrew Klassen" userId="6f41e4cf-1810-42e6-b9f8-5b5fb0512d07" providerId="ADAL" clId="{006DF7E7-C776-4092-A47B-58F79C274A25}" dt="2018-07-03T08:02:17.129" v="6459" actId="1035"/>
          <ac:picMkLst>
            <pc:docMk/>
            <pc:sldMk cId="3049508710" sldId="300"/>
            <ac:picMk id="15" creationId="{2EEDC98B-FE73-45E3-AD85-6C9CD8726A72}"/>
          </ac:picMkLst>
        </pc:picChg>
      </pc:sldChg>
      <pc:sldChg chg="addSp delSp modSp add">
        <pc:chgData name="Andrew Klassen" userId="6f41e4cf-1810-42e6-b9f8-5b5fb0512d07" providerId="ADAL" clId="{006DF7E7-C776-4092-A47B-58F79C274A25}" dt="2018-07-13T18:12:01.310" v="12385" actId="478"/>
        <pc:sldMkLst>
          <pc:docMk/>
          <pc:sldMk cId="3985043845" sldId="301"/>
        </pc:sldMkLst>
        <pc:spChg chg="mod">
          <ac:chgData name="Andrew Klassen" userId="6f41e4cf-1810-42e6-b9f8-5b5fb0512d07" providerId="ADAL" clId="{006DF7E7-C776-4092-A47B-58F79C274A25}" dt="2018-07-13T16:52:03.165" v="11758" actId="20577"/>
          <ac:spMkLst>
            <pc:docMk/>
            <pc:sldMk cId="3985043845" sldId="301"/>
            <ac:spMk id="2" creationId="{00000000-0000-0000-0000-000000000000}"/>
          </ac:spMkLst>
        </pc:spChg>
        <pc:spChg chg="add mod">
          <ac:chgData name="Andrew Klassen" userId="6f41e4cf-1810-42e6-b9f8-5b5fb0512d07" providerId="ADAL" clId="{006DF7E7-C776-4092-A47B-58F79C274A25}" dt="2018-07-13T17:31:54.121" v="12062" actId="20577"/>
          <ac:spMkLst>
            <pc:docMk/>
            <pc:sldMk cId="3985043845" sldId="301"/>
            <ac:spMk id="11" creationId="{9371827E-9BD7-47A5-8DAA-211DFF843F06}"/>
          </ac:spMkLst>
        </pc:spChg>
        <pc:spChg chg="del">
          <ac:chgData name="Andrew Klassen" userId="6f41e4cf-1810-42e6-b9f8-5b5fb0512d07" providerId="ADAL" clId="{006DF7E7-C776-4092-A47B-58F79C274A25}" dt="2018-07-03T08:16:50.505" v="7013" actId="478"/>
          <ac:spMkLst>
            <pc:docMk/>
            <pc:sldMk cId="3985043845" sldId="301"/>
            <ac:spMk id="16" creationId="{E1ABB3A1-C855-40DC-A1B0-D52F9CC7A382}"/>
          </ac:spMkLst>
        </pc:spChg>
        <pc:spChg chg="add del mod">
          <ac:chgData name="Andrew Klassen" userId="6f41e4cf-1810-42e6-b9f8-5b5fb0512d07" providerId="ADAL" clId="{006DF7E7-C776-4092-A47B-58F79C274A25}" dt="2018-07-13T17:24:35.862" v="11941" actId="478"/>
          <ac:spMkLst>
            <pc:docMk/>
            <pc:sldMk cId="3985043845" sldId="301"/>
            <ac:spMk id="32" creationId="{F51FFC88-F41F-42EC-BEDE-9A288A6D4F15}"/>
          </ac:spMkLst>
        </pc:spChg>
        <pc:grpChg chg="add mod">
          <ac:chgData name="Andrew Klassen" userId="6f41e4cf-1810-42e6-b9f8-5b5fb0512d07" providerId="ADAL" clId="{006DF7E7-C776-4092-A47B-58F79C274A25}" dt="2018-07-13T17:24:27.702" v="11938" actId="164"/>
          <ac:grpSpMkLst>
            <pc:docMk/>
            <pc:sldMk cId="3985043845" sldId="301"/>
            <ac:grpSpMk id="30" creationId="{E58C59D3-81F5-4291-9AD5-EE7A09964CD4}"/>
          </ac:grpSpMkLst>
        </pc:grpChg>
        <pc:grpChg chg="add del mod">
          <ac:chgData name="Andrew Klassen" userId="6f41e4cf-1810-42e6-b9f8-5b5fb0512d07" providerId="ADAL" clId="{006DF7E7-C776-4092-A47B-58F79C274A25}" dt="2018-07-13T18:10:59.357" v="12371" actId="165"/>
          <ac:grpSpMkLst>
            <pc:docMk/>
            <pc:sldMk cId="3985043845" sldId="301"/>
            <ac:grpSpMk id="33" creationId="{29DD3E11-9FCE-4770-8C9D-641C620C9FB9}"/>
          </ac:grpSpMkLst>
        </pc:grpChg>
        <pc:graphicFrameChg chg="add del mod modGraphic">
          <ac:chgData name="Andrew Klassen" userId="6f41e4cf-1810-42e6-b9f8-5b5fb0512d07" providerId="ADAL" clId="{006DF7E7-C776-4092-A47B-58F79C274A25}" dt="2018-07-13T17:27:13.560" v="11970" actId="14100"/>
          <ac:graphicFrameMkLst>
            <pc:docMk/>
            <pc:sldMk cId="3985043845" sldId="301"/>
            <ac:graphicFrameMk id="6" creationId="{0C82A40E-4CC8-41F6-B250-5F33541E9581}"/>
          </ac:graphicFrameMkLst>
        </pc:graphicFrameChg>
        <pc:picChg chg="add del mod modCrop">
          <ac:chgData name="Andrew Klassen" userId="6f41e4cf-1810-42e6-b9f8-5b5fb0512d07" providerId="ADAL" clId="{006DF7E7-C776-4092-A47B-58F79C274A25}" dt="2018-07-13T17:20:17.123" v="11883" actId="478"/>
          <ac:picMkLst>
            <pc:docMk/>
            <pc:sldMk cId="3985043845" sldId="301"/>
            <ac:picMk id="4" creationId="{A9711726-944A-4645-ACE5-4D0FC3E63530}"/>
          </ac:picMkLst>
        </pc:picChg>
        <pc:picChg chg="add del mod">
          <ac:chgData name="Andrew Klassen" userId="6f41e4cf-1810-42e6-b9f8-5b5fb0512d07" providerId="ADAL" clId="{006DF7E7-C776-4092-A47B-58F79C274A25}" dt="2018-07-13T17:14:38.643" v="11861" actId="478"/>
          <ac:picMkLst>
            <pc:docMk/>
            <pc:sldMk cId="3985043845" sldId="301"/>
            <ac:picMk id="7" creationId="{93912394-C440-4264-B540-8340A5730F76}"/>
          </ac:picMkLst>
        </pc:picChg>
        <pc:picChg chg="add del mod">
          <ac:chgData name="Andrew Klassen" userId="6f41e4cf-1810-42e6-b9f8-5b5fb0512d07" providerId="ADAL" clId="{006DF7E7-C776-4092-A47B-58F79C274A25}" dt="2018-07-13T17:14:37.883" v="11860" actId="478"/>
          <ac:picMkLst>
            <pc:docMk/>
            <pc:sldMk cId="3985043845" sldId="301"/>
            <ac:picMk id="9" creationId="{BD32DB5A-3FD1-417C-B578-FA171B0E15A0}"/>
          </ac:picMkLst>
        </pc:picChg>
        <pc:picChg chg="del">
          <ac:chgData name="Andrew Klassen" userId="6f41e4cf-1810-42e6-b9f8-5b5fb0512d07" providerId="ADAL" clId="{006DF7E7-C776-4092-A47B-58F79C274A25}" dt="2018-07-03T08:17:48.127" v="7023" actId="478"/>
          <ac:picMkLst>
            <pc:docMk/>
            <pc:sldMk cId="3985043845" sldId="301"/>
            <ac:picMk id="9" creationId="{0D668EA3-CB95-43FD-853F-7830FCBA8A19}"/>
          </ac:picMkLst>
        </pc:picChg>
        <pc:picChg chg="add del mod">
          <ac:chgData name="Andrew Klassen" userId="6f41e4cf-1810-42e6-b9f8-5b5fb0512d07" providerId="ADAL" clId="{006DF7E7-C776-4092-A47B-58F79C274A25}" dt="2018-07-13T17:15:15.703" v="11871" actId="478"/>
          <ac:picMkLst>
            <pc:docMk/>
            <pc:sldMk cId="3985043845" sldId="301"/>
            <ac:picMk id="10" creationId="{B1C56188-2875-4BF8-9FE9-8FB0009C45F0}"/>
          </ac:picMkLst>
        </pc:picChg>
        <pc:picChg chg="del">
          <ac:chgData name="Andrew Klassen" userId="6f41e4cf-1810-42e6-b9f8-5b5fb0512d07" providerId="ADAL" clId="{006DF7E7-C776-4092-A47B-58F79C274A25}" dt="2018-07-03T08:20:25.414" v="7121" actId="478"/>
          <ac:picMkLst>
            <pc:docMk/>
            <pc:sldMk cId="3985043845" sldId="301"/>
            <ac:picMk id="11" creationId="{A119B8DA-49D8-4229-BA4B-90A8B66EDAC4}"/>
          </ac:picMkLst>
        </pc:picChg>
        <pc:picChg chg="add del mod">
          <ac:chgData name="Andrew Klassen" userId="6f41e4cf-1810-42e6-b9f8-5b5fb0512d07" providerId="ADAL" clId="{006DF7E7-C776-4092-A47B-58F79C274A25}" dt="2018-07-03T08:21:16.003" v="7132" actId="478"/>
          <ac:picMkLst>
            <pc:docMk/>
            <pc:sldMk cId="3985043845" sldId="301"/>
            <ac:picMk id="12" creationId="{DD327E84-DF6A-47F1-B513-C1EC009AB5F1}"/>
          </ac:picMkLst>
        </pc:picChg>
        <pc:picChg chg="add del mod">
          <ac:chgData name="Andrew Klassen" userId="6f41e4cf-1810-42e6-b9f8-5b5fb0512d07" providerId="ADAL" clId="{006DF7E7-C776-4092-A47B-58F79C274A25}" dt="2018-07-13T17:16:28.253" v="11875" actId="478"/>
          <ac:picMkLst>
            <pc:docMk/>
            <pc:sldMk cId="3985043845" sldId="301"/>
            <ac:picMk id="13" creationId="{179011E5-434B-4C5D-930C-B04596804B5D}"/>
          </ac:picMkLst>
        </pc:picChg>
        <pc:picChg chg="del">
          <ac:chgData name="Andrew Klassen" userId="6f41e4cf-1810-42e6-b9f8-5b5fb0512d07" providerId="ADAL" clId="{006DF7E7-C776-4092-A47B-58F79C274A25}" dt="2018-07-03T08:20:24.680" v="7120" actId="478"/>
          <ac:picMkLst>
            <pc:docMk/>
            <pc:sldMk cId="3985043845" sldId="301"/>
            <ac:picMk id="13" creationId="{480CE049-27B0-4402-9E51-7217982CC03F}"/>
          </ac:picMkLst>
        </pc:picChg>
        <pc:picChg chg="add del mod">
          <ac:chgData name="Andrew Klassen" userId="6f41e4cf-1810-42e6-b9f8-5b5fb0512d07" providerId="ADAL" clId="{006DF7E7-C776-4092-A47B-58F79C274A25}" dt="2018-07-13T17:13:16.434" v="11854" actId="478"/>
          <ac:picMkLst>
            <pc:docMk/>
            <pc:sldMk cId="3985043845" sldId="301"/>
            <ac:picMk id="14" creationId="{BCA79DD7-20B3-4EDF-A781-8A988DCE2E7B}"/>
          </ac:picMkLst>
        </pc:picChg>
        <pc:picChg chg="del">
          <ac:chgData name="Andrew Klassen" userId="6f41e4cf-1810-42e6-b9f8-5b5fb0512d07" providerId="ADAL" clId="{006DF7E7-C776-4092-A47B-58F79C274A25}" dt="2018-07-03T08:20:24.146" v="7119" actId="478"/>
          <ac:picMkLst>
            <pc:docMk/>
            <pc:sldMk cId="3985043845" sldId="301"/>
            <ac:picMk id="15" creationId="{2EEDC98B-FE73-45E3-AD85-6C9CD8726A72}"/>
          </ac:picMkLst>
        </pc:picChg>
        <pc:picChg chg="add del mod">
          <ac:chgData name="Andrew Klassen" userId="6f41e4cf-1810-42e6-b9f8-5b5fb0512d07" providerId="ADAL" clId="{006DF7E7-C776-4092-A47B-58F79C274A25}" dt="2018-07-13T17:18:52.093" v="11882" actId="478"/>
          <ac:picMkLst>
            <pc:docMk/>
            <pc:sldMk cId="3985043845" sldId="301"/>
            <ac:picMk id="16" creationId="{C037BF06-71CB-448D-B684-1D530D846F6D}"/>
          </ac:picMkLst>
        </pc:picChg>
        <pc:picChg chg="add del mod">
          <ac:chgData name="Andrew Klassen" userId="6f41e4cf-1810-42e6-b9f8-5b5fb0512d07" providerId="ADAL" clId="{006DF7E7-C776-4092-A47B-58F79C274A25}" dt="2018-07-13T16:46:50.575" v="11497" actId="478"/>
          <ac:picMkLst>
            <pc:docMk/>
            <pc:sldMk cId="3985043845" sldId="301"/>
            <ac:picMk id="17" creationId="{44A9843B-DCFA-47B3-BBD6-C478D27C5411}"/>
          </ac:picMkLst>
        </pc:picChg>
        <pc:picChg chg="add del mod">
          <ac:chgData name="Andrew Klassen" userId="6f41e4cf-1810-42e6-b9f8-5b5fb0512d07" providerId="ADAL" clId="{006DF7E7-C776-4092-A47B-58F79C274A25}" dt="2018-07-13T16:47:28.421" v="11503" actId="478"/>
          <ac:picMkLst>
            <pc:docMk/>
            <pc:sldMk cId="3985043845" sldId="301"/>
            <ac:picMk id="18" creationId="{CE3C5C54-B2A3-4023-9181-CBA164492FA6}"/>
          </ac:picMkLst>
        </pc:picChg>
        <pc:picChg chg="add del mod">
          <ac:chgData name="Andrew Klassen" userId="6f41e4cf-1810-42e6-b9f8-5b5fb0512d07" providerId="ADAL" clId="{006DF7E7-C776-4092-A47B-58F79C274A25}" dt="2018-07-13T17:18:33.832" v="11880" actId="478"/>
          <ac:picMkLst>
            <pc:docMk/>
            <pc:sldMk cId="3985043845" sldId="301"/>
            <ac:picMk id="19" creationId="{31D381BA-E153-4612-A51E-4E25BDB96591}"/>
          </ac:picMkLst>
        </pc:picChg>
        <pc:picChg chg="add del mod">
          <ac:chgData name="Andrew Klassen" userId="6f41e4cf-1810-42e6-b9f8-5b5fb0512d07" providerId="ADAL" clId="{006DF7E7-C776-4092-A47B-58F79C274A25}" dt="2018-07-13T16:47:05.665" v="11498" actId="478"/>
          <ac:picMkLst>
            <pc:docMk/>
            <pc:sldMk cId="3985043845" sldId="301"/>
            <ac:picMk id="20" creationId="{65F7B125-5119-48EF-8ED8-445937E38EEB}"/>
          </ac:picMkLst>
        </pc:picChg>
        <pc:picChg chg="add del mod">
          <ac:chgData name="Andrew Klassen" userId="6f41e4cf-1810-42e6-b9f8-5b5fb0512d07" providerId="ADAL" clId="{006DF7E7-C776-4092-A47B-58F79C274A25}" dt="2018-07-13T17:11:18.483" v="11839" actId="478"/>
          <ac:picMkLst>
            <pc:docMk/>
            <pc:sldMk cId="3985043845" sldId="301"/>
            <ac:picMk id="21" creationId="{47DA8D14-08F0-445C-B96D-AC36FE60C0B7}"/>
          </ac:picMkLst>
        </pc:picChg>
        <pc:picChg chg="add mod topLvl modCrop">
          <ac:chgData name="Andrew Klassen" userId="6f41e4cf-1810-42e6-b9f8-5b5fb0512d07" providerId="ADAL" clId="{006DF7E7-C776-4092-A47B-58F79C274A25}" dt="2018-07-13T18:10:59.357" v="12371" actId="165"/>
          <ac:picMkLst>
            <pc:docMk/>
            <pc:sldMk cId="3985043845" sldId="301"/>
            <ac:picMk id="23" creationId="{DBB009A3-4056-44C6-8E5B-8A56CBFD91CE}"/>
          </ac:picMkLst>
        </pc:picChg>
        <pc:picChg chg="add del mod topLvl">
          <ac:chgData name="Andrew Klassen" userId="6f41e4cf-1810-42e6-b9f8-5b5fb0512d07" providerId="ADAL" clId="{006DF7E7-C776-4092-A47B-58F79C274A25}" dt="2018-07-13T18:11:57.607" v="12380" actId="478"/>
          <ac:picMkLst>
            <pc:docMk/>
            <pc:sldMk cId="3985043845" sldId="301"/>
            <ac:picMk id="25" creationId="{ECE2CD52-3A1C-4C3A-BD5C-C2D05B008467}"/>
          </ac:picMkLst>
        </pc:picChg>
        <pc:picChg chg="add mod topLvl">
          <ac:chgData name="Andrew Klassen" userId="6f41e4cf-1810-42e6-b9f8-5b5fb0512d07" providerId="ADAL" clId="{006DF7E7-C776-4092-A47B-58F79C274A25}" dt="2018-07-13T18:10:59.357" v="12371" actId="165"/>
          <ac:picMkLst>
            <pc:docMk/>
            <pc:sldMk cId="3985043845" sldId="301"/>
            <ac:picMk id="27" creationId="{AD1E889F-D59C-4D7C-A15B-05A141A7E63A}"/>
          </ac:picMkLst>
        </pc:picChg>
        <pc:picChg chg="add mod topLvl">
          <ac:chgData name="Andrew Klassen" userId="6f41e4cf-1810-42e6-b9f8-5b5fb0512d07" providerId="ADAL" clId="{006DF7E7-C776-4092-A47B-58F79C274A25}" dt="2018-07-13T18:10:59.357" v="12371" actId="165"/>
          <ac:picMkLst>
            <pc:docMk/>
            <pc:sldMk cId="3985043845" sldId="301"/>
            <ac:picMk id="29" creationId="{3281371E-C08B-468A-A7EA-256D1DEC0A52}"/>
          </ac:picMkLst>
        </pc:picChg>
        <pc:picChg chg="add del mod">
          <ac:chgData name="Andrew Klassen" userId="6f41e4cf-1810-42e6-b9f8-5b5fb0512d07" providerId="ADAL" clId="{006DF7E7-C776-4092-A47B-58F79C274A25}" dt="2018-07-13T18:04:10.087" v="12320"/>
          <ac:picMkLst>
            <pc:docMk/>
            <pc:sldMk cId="3985043845" sldId="301"/>
            <ac:picMk id="35" creationId="{E3207379-8A7A-4A36-8AA1-4697E4805CF5}"/>
          </ac:picMkLst>
        </pc:picChg>
        <pc:picChg chg="add del mod">
          <ac:chgData name="Andrew Klassen" userId="6f41e4cf-1810-42e6-b9f8-5b5fb0512d07" providerId="ADAL" clId="{006DF7E7-C776-4092-A47B-58F79C274A25}" dt="2018-07-13T18:12:01.310" v="12385" actId="478"/>
          <ac:picMkLst>
            <pc:docMk/>
            <pc:sldMk cId="3985043845" sldId="301"/>
            <ac:picMk id="37" creationId="{BC1BD191-6A70-478B-9A33-84F9B5597292}"/>
          </ac:picMkLst>
        </pc:picChg>
      </pc:sldChg>
      <pc:sldChg chg="addSp delSp modSp add">
        <pc:chgData name="Andrew Klassen" userId="6f41e4cf-1810-42e6-b9f8-5b5fb0512d07" providerId="ADAL" clId="{006DF7E7-C776-4092-A47B-58F79C274A25}" dt="2018-07-13T19:17:25.362" v="13642" actId="12385"/>
        <pc:sldMkLst>
          <pc:docMk/>
          <pc:sldMk cId="4125392108" sldId="303"/>
        </pc:sldMkLst>
        <pc:spChg chg="mod">
          <ac:chgData name="Andrew Klassen" userId="6f41e4cf-1810-42e6-b9f8-5b5fb0512d07" providerId="ADAL" clId="{006DF7E7-C776-4092-A47B-58F79C274A25}" dt="2018-07-13T18:28:30.664" v="12492" actId="20577"/>
          <ac:spMkLst>
            <pc:docMk/>
            <pc:sldMk cId="4125392108" sldId="303"/>
            <ac:spMk id="2" creationId="{00000000-0000-0000-0000-000000000000}"/>
          </ac:spMkLst>
        </pc:spChg>
        <pc:spChg chg="del mod">
          <ac:chgData name="Andrew Klassen" userId="6f41e4cf-1810-42e6-b9f8-5b5fb0512d07" providerId="ADAL" clId="{006DF7E7-C776-4092-A47B-58F79C274A25}" dt="2018-07-13T18:28:23.503" v="12484" actId="478"/>
          <ac:spMkLst>
            <pc:docMk/>
            <pc:sldMk cId="4125392108" sldId="303"/>
            <ac:spMk id="3" creationId="{00000000-0000-0000-0000-000000000000}"/>
          </ac:spMkLst>
        </pc:spChg>
        <pc:spChg chg="add del mod">
          <ac:chgData name="Andrew Klassen" userId="6f41e4cf-1810-42e6-b9f8-5b5fb0512d07" providerId="ADAL" clId="{006DF7E7-C776-4092-A47B-58F79C274A25}" dt="2018-07-13T18:29:54.789" v="12493"/>
          <ac:spMkLst>
            <pc:docMk/>
            <pc:sldMk cId="4125392108" sldId="303"/>
            <ac:spMk id="7" creationId="{8C61902C-84D7-499B-B091-DD6872D4C2E4}"/>
          </ac:spMkLst>
        </pc:spChg>
        <pc:spChg chg="add del mod">
          <ac:chgData name="Andrew Klassen" userId="6f41e4cf-1810-42e6-b9f8-5b5fb0512d07" providerId="ADAL" clId="{006DF7E7-C776-4092-A47B-58F79C274A25}" dt="2018-07-13T18:34:45.458" v="12547" actId="14100"/>
          <ac:spMkLst>
            <pc:docMk/>
            <pc:sldMk cId="4125392108" sldId="303"/>
            <ac:spMk id="13" creationId="{8365E94A-CD6A-4DB3-AC4A-F0EE62C9A855}"/>
          </ac:spMkLst>
        </pc:spChg>
        <pc:graphicFrameChg chg="add del mod modGraphic">
          <ac:chgData name="Andrew Klassen" userId="6f41e4cf-1810-42e6-b9f8-5b5fb0512d07" providerId="ADAL" clId="{006DF7E7-C776-4092-A47B-58F79C274A25}" dt="2018-07-13T18:28:21.767" v="12483" actId="478"/>
          <ac:graphicFrameMkLst>
            <pc:docMk/>
            <pc:sldMk cId="4125392108" sldId="303"/>
            <ac:graphicFrameMk id="4" creationId="{1F7BD8F9-F2CD-4BB8-AC53-1EE2E03B217C}"/>
          </ac:graphicFrameMkLst>
        </pc:graphicFrameChg>
        <pc:graphicFrameChg chg="add mod modGraphic">
          <ac:chgData name="Andrew Klassen" userId="6f41e4cf-1810-42e6-b9f8-5b5fb0512d07" providerId="ADAL" clId="{006DF7E7-C776-4092-A47B-58F79C274A25}" dt="2018-07-13T19:17:25.362" v="13642" actId="12385"/>
          <ac:graphicFrameMkLst>
            <pc:docMk/>
            <pc:sldMk cId="4125392108" sldId="303"/>
            <ac:graphicFrameMk id="9" creationId="{55E67BBE-A33C-4767-A43D-DB794AE1CF1E}"/>
          </ac:graphicFrameMkLst>
        </pc:graphicFrameChg>
        <pc:picChg chg="add del mod">
          <ac:chgData name="Andrew Klassen" userId="6f41e4cf-1810-42e6-b9f8-5b5fb0512d07" providerId="ADAL" clId="{006DF7E7-C776-4092-A47B-58F79C274A25}" dt="2018-07-13T18:25:54.499" v="12453" actId="478"/>
          <ac:picMkLst>
            <pc:docMk/>
            <pc:sldMk cId="4125392108" sldId="303"/>
            <ac:picMk id="6" creationId="{69F9F458-E954-4407-A036-A740160A769C}"/>
          </ac:picMkLst>
        </pc:picChg>
        <pc:picChg chg="add del mod">
          <ac:chgData name="Andrew Klassen" userId="6f41e4cf-1810-42e6-b9f8-5b5fb0512d07" providerId="ADAL" clId="{006DF7E7-C776-4092-A47B-58F79C274A25}" dt="2018-07-13T18:25:53.919" v="12452" actId="478"/>
          <ac:picMkLst>
            <pc:docMk/>
            <pc:sldMk cId="4125392108" sldId="303"/>
            <ac:picMk id="8" creationId="{DD31F531-620D-470A-B2C3-1B86E3B93E50}"/>
          </ac:picMkLst>
        </pc:picChg>
        <pc:picChg chg="add del mod">
          <ac:chgData name="Andrew Klassen" userId="6f41e4cf-1810-42e6-b9f8-5b5fb0512d07" providerId="ADAL" clId="{006DF7E7-C776-4092-A47B-58F79C274A25}" dt="2018-07-13T18:25:55.008" v="12454" actId="478"/>
          <ac:picMkLst>
            <pc:docMk/>
            <pc:sldMk cId="4125392108" sldId="303"/>
            <ac:picMk id="10" creationId="{10F1BC71-8EA3-4BA3-BB87-BF7B4954640F}"/>
          </ac:picMkLst>
        </pc:picChg>
        <pc:picChg chg="add del mod">
          <ac:chgData name="Andrew Klassen" userId="6f41e4cf-1810-42e6-b9f8-5b5fb0512d07" providerId="ADAL" clId="{006DF7E7-C776-4092-A47B-58F79C274A25}" dt="2018-07-13T18:25:55.589" v="12455" actId="478"/>
          <ac:picMkLst>
            <pc:docMk/>
            <pc:sldMk cId="4125392108" sldId="303"/>
            <ac:picMk id="12" creationId="{3518B34B-56C8-415D-B1CA-6EEDA10A2C5C}"/>
          </ac:picMkLst>
        </pc:picChg>
      </pc:sldChg>
      <pc:sldChg chg="addSp delSp modSp add del">
        <pc:chgData name="Andrew Klassen" userId="6f41e4cf-1810-42e6-b9f8-5b5fb0512d07" providerId="ADAL" clId="{006DF7E7-C776-4092-A47B-58F79C274A25}" dt="2018-07-13T18:27:53.986" v="12461" actId="2696"/>
        <pc:sldMkLst>
          <pc:docMk/>
          <pc:sldMk cId="2942996679" sldId="304"/>
        </pc:sldMkLst>
        <pc:spChg chg="mod">
          <ac:chgData name="Andrew Klassen" userId="6f41e4cf-1810-42e6-b9f8-5b5fb0512d07" providerId="ADAL" clId="{006DF7E7-C776-4092-A47B-58F79C274A25}" dt="2018-07-03T22:45:45.551" v="9018" actId="20577"/>
          <ac:spMkLst>
            <pc:docMk/>
            <pc:sldMk cId="2942996679" sldId="304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03T22:45:26.031" v="9017" actId="20577"/>
          <ac:spMkLst>
            <pc:docMk/>
            <pc:sldMk cId="2942996679" sldId="304"/>
            <ac:spMk id="3" creationId="{00000000-0000-0000-0000-000000000000}"/>
          </ac:spMkLst>
        </pc:spChg>
        <pc:picChg chg="del">
          <ac:chgData name="Andrew Klassen" userId="6f41e4cf-1810-42e6-b9f8-5b5fb0512d07" providerId="ADAL" clId="{006DF7E7-C776-4092-A47B-58F79C274A25}" dt="2018-07-03T22:47:48.660" v="9062" actId="478"/>
          <ac:picMkLst>
            <pc:docMk/>
            <pc:sldMk cId="2942996679" sldId="304"/>
            <ac:picMk id="6" creationId="{69F9F458-E954-4407-A036-A740160A769C}"/>
          </ac:picMkLst>
        </pc:picChg>
        <pc:picChg chg="add del">
          <ac:chgData name="Andrew Klassen" userId="6f41e4cf-1810-42e6-b9f8-5b5fb0512d07" providerId="ADAL" clId="{006DF7E7-C776-4092-A47B-58F79C274A25}" dt="2018-07-03T22:46:46.205" v="9029" actId="478"/>
          <ac:picMkLst>
            <pc:docMk/>
            <pc:sldMk cId="2942996679" sldId="304"/>
            <ac:picMk id="8" creationId="{DD31F531-620D-470A-B2C3-1B86E3B93E50}"/>
          </ac:picMkLst>
        </pc:picChg>
        <pc:picChg chg="add mod">
          <ac:chgData name="Andrew Klassen" userId="6f41e4cf-1810-42e6-b9f8-5b5fb0512d07" providerId="ADAL" clId="{006DF7E7-C776-4092-A47B-58F79C274A25}" dt="2018-07-03T22:46:21.735" v="9022" actId="1076"/>
          <ac:picMkLst>
            <pc:docMk/>
            <pc:sldMk cId="2942996679" sldId="304"/>
            <ac:picMk id="9" creationId="{3FB44A48-BFB0-4CE4-B8FB-DC7EB3BE7387}"/>
          </ac:picMkLst>
        </pc:picChg>
        <pc:picChg chg="del mod">
          <ac:chgData name="Andrew Klassen" userId="6f41e4cf-1810-42e6-b9f8-5b5fb0512d07" providerId="ADAL" clId="{006DF7E7-C776-4092-A47B-58F79C274A25}" dt="2018-07-03T22:49:12.181" v="9111" actId="478"/>
          <ac:picMkLst>
            <pc:docMk/>
            <pc:sldMk cId="2942996679" sldId="304"/>
            <ac:picMk id="10" creationId="{10F1BC71-8EA3-4BA3-BB87-BF7B4954640F}"/>
          </ac:picMkLst>
        </pc:picChg>
        <pc:picChg chg="add mod">
          <ac:chgData name="Andrew Klassen" userId="6f41e4cf-1810-42e6-b9f8-5b5fb0512d07" providerId="ADAL" clId="{006DF7E7-C776-4092-A47B-58F79C274A25}" dt="2018-07-03T22:46:49.536" v="9045" actId="1036"/>
          <ac:picMkLst>
            <pc:docMk/>
            <pc:sldMk cId="2942996679" sldId="304"/>
            <ac:picMk id="11" creationId="{22EE9B9B-7518-485E-B65F-86C19EC387B7}"/>
          </ac:picMkLst>
        </pc:picChg>
        <pc:picChg chg="del mod">
          <ac:chgData name="Andrew Klassen" userId="6f41e4cf-1810-42e6-b9f8-5b5fb0512d07" providerId="ADAL" clId="{006DF7E7-C776-4092-A47B-58F79C274A25}" dt="2018-07-03T22:49:55.491" v="9150" actId="478"/>
          <ac:picMkLst>
            <pc:docMk/>
            <pc:sldMk cId="2942996679" sldId="304"/>
            <ac:picMk id="12" creationId="{3518B34B-56C8-415D-B1CA-6EEDA10A2C5C}"/>
          </ac:picMkLst>
        </pc:picChg>
        <pc:picChg chg="add mod">
          <ac:chgData name="Andrew Klassen" userId="6f41e4cf-1810-42e6-b9f8-5b5fb0512d07" providerId="ADAL" clId="{006DF7E7-C776-4092-A47B-58F79C274A25}" dt="2018-07-03T22:47:58.384" v="9099" actId="1036"/>
          <ac:picMkLst>
            <pc:docMk/>
            <pc:sldMk cId="2942996679" sldId="304"/>
            <ac:picMk id="13" creationId="{76E72970-6110-4079-800B-06912D767481}"/>
          </ac:picMkLst>
        </pc:picChg>
        <pc:picChg chg="add mod">
          <ac:chgData name="Andrew Klassen" userId="6f41e4cf-1810-42e6-b9f8-5b5fb0512d07" providerId="ADAL" clId="{006DF7E7-C776-4092-A47B-58F79C274A25}" dt="2018-07-03T22:49:18.593" v="9144" actId="1036"/>
          <ac:picMkLst>
            <pc:docMk/>
            <pc:sldMk cId="2942996679" sldId="304"/>
            <ac:picMk id="14" creationId="{EA249692-B96D-4FB4-AE17-79398488724C}"/>
          </ac:picMkLst>
        </pc:picChg>
        <pc:picChg chg="add mod">
          <ac:chgData name="Andrew Klassen" userId="6f41e4cf-1810-42e6-b9f8-5b5fb0512d07" providerId="ADAL" clId="{006DF7E7-C776-4092-A47B-58F79C274A25}" dt="2018-07-03T22:50:05.582" v="9179" actId="1036"/>
          <ac:picMkLst>
            <pc:docMk/>
            <pc:sldMk cId="2942996679" sldId="304"/>
            <ac:picMk id="15" creationId="{6C26B464-C605-4ED0-926A-B1DD7E7FCFE8}"/>
          </ac:picMkLst>
        </pc:picChg>
        <pc:picChg chg="add del">
          <ac:chgData name="Andrew Klassen" userId="6f41e4cf-1810-42e6-b9f8-5b5fb0512d07" providerId="ADAL" clId="{006DF7E7-C776-4092-A47B-58F79C274A25}" dt="2018-07-03T22:51:30.718" v="9182" actId="478"/>
          <ac:picMkLst>
            <pc:docMk/>
            <pc:sldMk cId="2942996679" sldId="304"/>
            <ac:picMk id="16" creationId="{CF1E0090-20E2-42D8-B93E-C8B644A7938B}"/>
          </ac:picMkLst>
        </pc:picChg>
      </pc:sldChg>
      <pc:sldChg chg="addSp delSp modSp add del">
        <pc:chgData name="Andrew Klassen" userId="6f41e4cf-1810-42e6-b9f8-5b5fb0512d07" providerId="ADAL" clId="{006DF7E7-C776-4092-A47B-58F79C274A25}" dt="2018-07-13T18:27:41.380" v="12460" actId="2696"/>
        <pc:sldMkLst>
          <pc:docMk/>
          <pc:sldMk cId="1121663816" sldId="305"/>
        </pc:sldMkLst>
        <pc:spChg chg="mod">
          <ac:chgData name="Andrew Klassen" userId="6f41e4cf-1810-42e6-b9f8-5b5fb0512d07" providerId="ADAL" clId="{006DF7E7-C776-4092-A47B-58F79C274A25}" dt="2018-07-03T22:51:56.846" v="9204" actId="20577"/>
          <ac:spMkLst>
            <pc:docMk/>
            <pc:sldMk cId="1121663816" sldId="305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03T22:52:16.883" v="9244" actId="20577"/>
          <ac:spMkLst>
            <pc:docMk/>
            <pc:sldMk cId="1121663816" sldId="305"/>
            <ac:spMk id="3" creationId="{00000000-0000-0000-0000-000000000000}"/>
          </ac:spMkLst>
        </pc:spChg>
        <pc:picChg chg="add mod">
          <ac:chgData name="Andrew Klassen" userId="6f41e4cf-1810-42e6-b9f8-5b5fb0512d07" providerId="ADAL" clId="{006DF7E7-C776-4092-A47B-58F79C274A25}" dt="2018-07-03T23:25:37.090" v="9283" actId="1036"/>
          <ac:picMkLst>
            <pc:docMk/>
            <pc:sldMk cId="1121663816" sldId="305"/>
            <ac:picMk id="6" creationId="{2088D300-1D55-4A81-B3E2-C98420BCC01D}"/>
          </ac:picMkLst>
        </pc:picChg>
        <pc:picChg chg="add mod">
          <ac:chgData name="Andrew Klassen" userId="6f41e4cf-1810-42e6-b9f8-5b5fb0512d07" providerId="ADAL" clId="{006DF7E7-C776-4092-A47B-58F79C274A25}" dt="2018-07-03T23:26:15.049" v="9309" actId="1035"/>
          <ac:picMkLst>
            <pc:docMk/>
            <pc:sldMk cId="1121663816" sldId="305"/>
            <ac:picMk id="8" creationId="{F94BBD63-E14E-406F-952F-FDAC1074E024}"/>
          </ac:picMkLst>
        </pc:picChg>
        <pc:picChg chg="add mod">
          <ac:chgData name="Andrew Klassen" userId="6f41e4cf-1810-42e6-b9f8-5b5fb0512d07" providerId="ADAL" clId="{006DF7E7-C776-4092-A47B-58F79C274A25}" dt="2018-07-03T23:27:03.018" v="9347" actId="1036"/>
          <ac:picMkLst>
            <pc:docMk/>
            <pc:sldMk cId="1121663816" sldId="305"/>
            <ac:picMk id="10" creationId="{CC7BEC87-D08B-49A1-89D4-7D9DCC58D369}"/>
          </ac:picMkLst>
        </pc:picChg>
        <pc:picChg chg="del">
          <ac:chgData name="Andrew Klassen" userId="6f41e4cf-1810-42e6-b9f8-5b5fb0512d07" providerId="ADAL" clId="{006DF7E7-C776-4092-A47B-58F79C274A25}" dt="2018-07-03T23:25:24.903" v="9251" actId="478"/>
          <ac:picMkLst>
            <pc:docMk/>
            <pc:sldMk cId="1121663816" sldId="305"/>
            <ac:picMk id="11" creationId="{22EE9B9B-7518-485E-B65F-86C19EC387B7}"/>
          </ac:picMkLst>
        </pc:picChg>
        <pc:picChg chg="del">
          <ac:chgData name="Andrew Klassen" userId="6f41e4cf-1810-42e6-b9f8-5b5fb0512d07" providerId="ADAL" clId="{006DF7E7-C776-4092-A47B-58F79C274A25}" dt="2018-07-03T23:26:07.390" v="9289" actId="478"/>
          <ac:picMkLst>
            <pc:docMk/>
            <pc:sldMk cId="1121663816" sldId="305"/>
            <ac:picMk id="13" creationId="{76E72970-6110-4079-800B-06912D767481}"/>
          </ac:picMkLst>
        </pc:picChg>
        <pc:picChg chg="del">
          <ac:chgData name="Andrew Klassen" userId="6f41e4cf-1810-42e6-b9f8-5b5fb0512d07" providerId="ADAL" clId="{006DF7E7-C776-4092-A47B-58F79C274A25}" dt="2018-07-03T23:26:56.984" v="9316" actId="478"/>
          <ac:picMkLst>
            <pc:docMk/>
            <pc:sldMk cId="1121663816" sldId="305"/>
            <ac:picMk id="14" creationId="{EA249692-B96D-4FB4-AE17-79398488724C}"/>
          </ac:picMkLst>
        </pc:picChg>
        <pc:picChg chg="del">
          <ac:chgData name="Andrew Klassen" userId="6f41e4cf-1810-42e6-b9f8-5b5fb0512d07" providerId="ADAL" clId="{006DF7E7-C776-4092-A47B-58F79C274A25}" dt="2018-07-03T23:27:43.591" v="9351" actId="478"/>
          <ac:picMkLst>
            <pc:docMk/>
            <pc:sldMk cId="1121663816" sldId="305"/>
            <ac:picMk id="15" creationId="{6C26B464-C605-4ED0-926A-B1DD7E7FCFE8}"/>
          </ac:picMkLst>
        </pc:picChg>
        <pc:picChg chg="add mod">
          <ac:chgData name="Andrew Klassen" userId="6f41e4cf-1810-42e6-b9f8-5b5fb0512d07" providerId="ADAL" clId="{006DF7E7-C776-4092-A47B-58F79C274A25}" dt="2018-07-03T23:27:47.734" v="9369" actId="1036"/>
          <ac:picMkLst>
            <pc:docMk/>
            <pc:sldMk cId="1121663816" sldId="305"/>
            <ac:picMk id="16" creationId="{12D8058B-C1F2-441A-81D0-F65978AF06FF}"/>
          </ac:picMkLst>
        </pc:picChg>
      </pc:sldChg>
      <pc:sldChg chg="modSp add ord">
        <pc:chgData name="Andrew Klassen" userId="6f41e4cf-1810-42e6-b9f8-5b5fb0512d07" providerId="ADAL" clId="{006DF7E7-C776-4092-A47B-58F79C274A25}" dt="2018-07-13T19:26:30.391" v="14268" actId="20577"/>
        <pc:sldMkLst>
          <pc:docMk/>
          <pc:sldMk cId="1511274326" sldId="306"/>
        </pc:sldMkLst>
        <pc:spChg chg="mod">
          <ac:chgData name="Andrew Klassen" userId="6f41e4cf-1810-42e6-b9f8-5b5fb0512d07" providerId="ADAL" clId="{006DF7E7-C776-4092-A47B-58F79C274A25}" dt="2018-07-13T18:57:21.373" v="13142" actId="20577"/>
          <ac:spMkLst>
            <pc:docMk/>
            <pc:sldMk cId="1511274326" sldId="306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9:26:30.391" v="14268" actId="20577"/>
          <ac:spMkLst>
            <pc:docMk/>
            <pc:sldMk cId="1511274326" sldId="306"/>
            <ac:spMk id="3" creationId="{00000000-0000-0000-0000-000000000000}"/>
          </ac:spMkLst>
        </pc:spChg>
      </pc:sldChg>
      <pc:sldChg chg="modSp add">
        <pc:chgData name="Andrew Klassen" userId="6f41e4cf-1810-42e6-b9f8-5b5fb0512d07" providerId="ADAL" clId="{006DF7E7-C776-4092-A47B-58F79C274A25}" dt="2018-07-13T19:07:18.958" v="13341"/>
        <pc:sldMkLst>
          <pc:docMk/>
          <pc:sldMk cId="726056671" sldId="307"/>
        </pc:sldMkLst>
        <pc:spChg chg="mod">
          <ac:chgData name="Andrew Klassen" userId="6f41e4cf-1810-42e6-b9f8-5b5fb0512d07" providerId="ADAL" clId="{006DF7E7-C776-4092-A47B-58F79C274A25}" dt="2018-07-13T19:07:18.958" v="13341"/>
          <ac:spMkLst>
            <pc:docMk/>
            <pc:sldMk cId="726056671" sldId="307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6:04:18.868" v="10329" actId="20577"/>
          <ac:spMkLst>
            <pc:docMk/>
            <pc:sldMk cId="726056671" sldId="307"/>
            <ac:spMk id="3" creationId="{00000000-0000-0000-0000-000000000000}"/>
          </ac:spMkLst>
        </pc:spChg>
      </pc:sldChg>
      <pc:sldChg chg="addSp modSp add">
        <pc:chgData name="Andrew Klassen" userId="6f41e4cf-1810-42e6-b9f8-5b5fb0512d07" providerId="ADAL" clId="{006DF7E7-C776-4092-A47B-58F79C274A25}" dt="2018-07-13T19:08:06.632" v="13349" actId="113"/>
        <pc:sldMkLst>
          <pc:docMk/>
          <pc:sldMk cId="4068054124" sldId="308"/>
        </pc:sldMkLst>
        <pc:spChg chg="mod">
          <ac:chgData name="Andrew Klassen" userId="6f41e4cf-1810-42e6-b9f8-5b5fb0512d07" providerId="ADAL" clId="{006DF7E7-C776-4092-A47B-58F79C274A25}" dt="2018-07-13T16:34:06.696" v="11478" actId="6549"/>
          <ac:spMkLst>
            <pc:docMk/>
            <pc:sldMk cId="4068054124" sldId="308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9:08:06.632" v="13349" actId="113"/>
          <ac:spMkLst>
            <pc:docMk/>
            <pc:sldMk cId="4068054124" sldId="308"/>
            <ac:spMk id="3" creationId="{00000000-0000-0000-0000-000000000000}"/>
          </ac:spMkLst>
        </pc:spChg>
        <pc:spChg chg="add mod">
          <ac:chgData name="Andrew Klassen" userId="6f41e4cf-1810-42e6-b9f8-5b5fb0512d07" providerId="ADAL" clId="{006DF7E7-C776-4092-A47B-58F79C274A25}" dt="2018-07-13T19:08:06.267" v="13348" actId="113"/>
          <ac:spMkLst>
            <pc:docMk/>
            <pc:sldMk cId="4068054124" sldId="308"/>
            <ac:spMk id="4" creationId="{FD95E89A-9ADF-4F5B-AB15-F294A6B2A12F}"/>
          </ac:spMkLst>
        </pc:spChg>
      </pc:sldChg>
      <pc:sldChg chg="addSp delSp modSp add">
        <pc:chgData name="Andrew Klassen" userId="6f41e4cf-1810-42e6-b9f8-5b5fb0512d07" providerId="ADAL" clId="{006DF7E7-C776-4092-A47B-58F79C274A25}" dt="2018-07-13T18:22:07.695" v="12451" actId="1037"/>
        <pc:sldMkLst>
          <pc:docMk/>
          <pc:sldMk cId="4132476403" sldId="309"/>
        </pc:sldMkLst>
        <pc:spChg chg="mod">
          <ac:chgData name="Andrew Klassen" userId="6f41e4cf-1810-42e6-b9f8-5b5fb0512d07" providerId="ADAL" clId="{006DF7E7-C776-4092-A47B-58F79C274A25}" dt="2018-07-13T18:14:47.897" v="12409" actId="20577"/>
          <ac:spMkLst>
            <pc:docMk/>
            <pc:sldMk cId="4132476403" sldId="309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7:57:04.358" v="12285" actId="20577"/>
          <ac:spMkLst>
            <pc:docMk/>
            <pc:sldMk cId="4132476403" sldId="309"/>
            <ac:spMk id="11" creationId="{9371827E-9BD7-47A5-8DAA-211DFF843F06}"/>
          </ac:spMkLst>
        </pc:spChg>
        <pc:grpChg chg="del">
          <ac:chgData name="Andrew Klassen" userId="6f41e4cf-1810-42e6-b9f8-5b5fb0512d07" providerId="ADAL" clId="{006DF7E7-C776-4092-A47B-58F79C274A25}" dt="2018-07-13T17:45:14.461" v="12186" actId="165"/>
          <ac:grpSpMkLst>
            <pc:docMk/>
            <pc:sldMk cId="4132476403" sldId="309"/>
            <ac:grpSpMk id="33" creationId="{29DD3E11-9FCE-4770-8C9D-641C620C9FB9}"/>
          </ac:grpSpMkLst>
        </pc:grpChg>
        <pc:graphicFrameChg chg="mod modGraphic">
          <ac:chgData name="Andrew Klassen" userId="6f41e4cf-1810-42e6-b9f8-5b5fb0512d07" providerId="ADAL" clId="{006DF7E7-C776-4092-A47B-58F79C274A25}" dt="2018-07-13T18:21:21.587" v="12442" actId="20577"/>
          <ac:graphicFrameMkLst>
            <pc:docMk/>
            <pc:sldMk cId="4132476403" sldId="309"/>
            <ac:graphicFrameMk id="6" creationId="{0C82A40E-4CC8-41F6-B250-5F33541E9581}"/>
          </ac:graphicFrameMkLst>
        </pc:graphicFrameChg>
        <pc:picChg chg="add del mod">
          <ac:chgData name="Andrew Klassen" userId="6f41e4cf-1810-42e6-b9f8-5b5fb0512d07" providerId="ADAL" clId="{006DF7E7-C776-4092-A47B-58F79C274A25}" dt="2018-07-13T17:45:30.366" v="12199" actId="478"/>
          <ac:picMkLst>
            <pc:docMk/>
            <pc:sldMk cId="4132476403" sldId="309"/>
            <ac:picMk id="4" creationId="{26DCDC3E-7942-43A5-985A-EB0A22C6F681}"/>
          </ac:picMkLst>
        </pc:picChg>
        <pc:picChg chg="add mod modCrop">
          <ac:chgData name="Andrew Klassen" userId="6f41e4cf-1810-42e6-b9f8-5b5fb0512d07" providerId="ADAL" clId="{006DF7E7-C776-4092-A47B-58F79C274A25}" dt="2018-07-13T17:45:58.371" v="12207" actId="14100"/>
          <ac:picMkLst>
            <pc:docMk/>
            <pc:sldMk cId="4132476403" sldId="309"/>
            <ac:picMk id="7" creationId="{88E4DA14-54B6-4BF0-B6B9-BA2D0EB2E803}"/>
          </ac:picMkLst>
        </pc:picChg>
        <pc:picChg chg="add del mod">
          <ac:chgData name="Andrew Klassen" userId="6f41e4cf-1810-42e6-b9f8-5b5fb0512d07" providerId="ADAL" clId="{006DF7E7-C776-4092-A47B-58F79C274A25}" dt="2018-07-13T18:21:23.730" v="12443" actId="478"/>
          <ac:picMkLst>
            <pc:docMk/>
            <pc:sldMk cId="4132476403" sldId="309"/>
            <ac:picMk id="9" creationId="{D118CF23-9572-447A-B651-6B45E67A75AF}"/>
          </ac:picMkLst>
        </pc:picChg>
        <pc:picChg chg="add mod">
          <ac:chgData name="Andrew Klassen" userId="6f41e4cf-1810-42e6-b9f8-5b5fb0512d07" providerId="ADAL" clId="{006DF7E7-C776-4092-A47B-58F79C274A25}" dt="2018-07-13T18:22:07.695" v="12451" actId="1037"/>
          <ac:picMkLst>
            <pc:docMk/>
            <pc:sldMk cId="4132476403" sldId="309"/>
            <ac:picMk id="12" creationId="{ADB6C148-2049-4935-8723-291F6C5946D1}"/>
          </ac:picMkLst>
        </pc:picChg>
        <pc:picChg chg="add del mod">
          <ac:chgData name="Andrew Klassen" userId="6f41e4cf-1810-42e6-b9f8-5b5fb0512d07" providerId="ADAL" clId="{006DF7E7-C776-4092-A47B-58F79C274A25}" dt="2018-07-13T18:06:30.991" v="12330" actId="478"/>
          <ac:picMkLst>
            <pc:docMk/>
            <pc:sldMk cId="4132476403" sldId="309"/>
            <ac:picMk id="14" creationId="{95FFE5CD-F40B-4B50-9684-0A7CAED7045E}"/>
          </ac:picMkLst>
        </pc:picChg>
        <pc:picChg chg="add del mod">
          <ac:chgData name="Andrew Klassen" userId="6f41e4cf-1810-42e6-b9f8-5b5fb0512d07" providerId="ADAL" clId="{006DF7E7-C776-4092-A47B-58F79C274A25}" dt="2018-07-13T18:19:46.320" v="12410" actId="478"/>
          <ac:picMkLst>
            <pc:docMk/>
            <pc:sldMk cId="4132476403" sldId="309"/>
            <ac:picMk id="16" creationId="{6B325B5F-B5A2-4285-B16D-94AE10B7BBDA}"/>
          </ac:picMkLst>
        </pc:picChg>
        <pc:picChg chg="add mod">
          <ac:chgData name="Andrew Klassen" userId="6f41e4cf-1810-42e6-b9f8-5b5fb0512d07" providerId="ADAL" clId="{006DF7E7-C776-4092-A47B-58F79C274A25}" dt="2018-07-13T18:20:08.826" v="12415" actId="14100"/>
          <ac:picMkLst>
            <pc:docMk/>
            <pc:sldMk cId="4132476403" sldId="309"/>
            <ac:picMk id="18" creationId="{3C2C06B6-BEAC-4FDE-B078-8A2F657434EB}"/>
          </ac:picMkLst>
        </pc:picChg>
        <pc:picChg chg="add mod">
          <ac:chgData name="Andrew Klassen" userId="6f41e4cf-1810-42e6-b9f8-5b5fb0512d07" providerId="ADAL" clId="{006DF7E7-C776-4092-A47B-58F79C274A25}" dt="2018-07-13T18:22:02.639" v="12449" actId="1037"/>
          <ac:picMkLst>
            <pc:docMk/>
            <pc:sldMk cId="4132476403" sldId="309"/>
            <ac:picMk id="20" creationId="{FA6B55EB-0588-4744-BAA4-7E6A3BF7979A}"/>
          </ac:picMkLst>
        </pc:picChg>
        <pc:picChg chg="add del mod topLvl">
          <ac:chgData name="Andrew Klassen" userId="6f41e4cf-1810-42e6-b9f8-5b5fb0512d07" providerId="ADAL" clId="{006DF7E7-C776-4092-A47B-58F79C274A25}" dt="2018-07-13T17:45:49.508" v="12205" actId="478"/>
          <ac:picMkLst>
            <pc:docMk/>
            <pc:sldMk cId="4132476403" sldId="309"/>
            <ac:picMk id="23" creationId="{DBB009A3-4056-44C6-8E5B-8A56CBFD91CE}"/>
          </ac:picMkLst>
        </pc:picChg>
        <pc:picChg chg="add del mod topLvl">
          <ac:chgData name="Andrew Klassen" userId="6f41e4cf-1810-42e6-b9f8-5b5fb0512d07" providerId="ADAL" clId="{006DF7E7-C776-4092-A47B-58F79C274A25}" dt="2018-07-13T17:58:44.592" v="12296" actId="478"/>
          <ac:picMkLst>
            <pc:docMk/>
            <pc:sldMk cId="4132476403" sldId="309"/>
            <ac:picMk id="25" creationId="{ECE2CD52-3A1C-4C3A-BD5C-C2D05B008467}"/>
          </ac:picMkLst>
        </pc:picChg>
        <pc:picChg chg="add del mod topLvl">
          <ac:chgData name="Andrew Klassen" userId="6f41e4cf-1810-42e6-b9f8-5b5fb0512d07" providerId="ADAL" clId="{006DF7E7-C776-4092-A47B-58F79C274A25}" dt="2018-07-13T18:01:16.821" v="12308" actId="478"/>
          <ac:picMkLst>
            <pc:docMk/>
            <pc:sldMk cId="4132476403" sldId="309"/>
            <ac:picMk id="27" creationId="{AD1E889F-D59C-4D7C-A15B-05A141A7E63A}"/>
          </ac:picMkLst>
        </pc:picChg>
        <pc:picChg chg="add del mod topLvl">
          <ac:chgData name="Andrew Klassen" userId="6f41e4cf-1810-42e6-b9f8-5b5fb0512d07" providerId="ADAL" clId="{006DF7E7-C776-4092-A47B-58F79C274A25}" dt="2018-07-13T17:45:19.330" v="12189" actId="478"/>
          <ac:picMkLst>
            <pc:docMk/>
            <pc:sldMk cId="4132476403" sldId="309"/>
            <ac:picMk id="29" creationId="{3281371E-C08B-468A-A7EA-256D1DEC0A52}"/>
          </ac:picMkLst>
        </pc:picChg>
      </pc:sldChg>
      <pc:sldChg chg="add del">
        <pc:chgData name="Andrew Klassen" userId="6f41e4cf-1810-42e6-b9f8-5b5fb0512d07" providerId="ADAL" clId="{006DF7E7-C776-4092-A47B-58F79C274A25}" dt="2018-07-13T18:52:19.984" v="12900" actId="2696"/>
        <pc:sldMkLst>
          <pc:docMk/>
          <pc:sldMk cId="3015115152" sldId="310"/>
        </pc:sldMkLst>
      </pc:sldChg>
      <pc:sldChg chg="addSp delSp modSp add">
        <pc:chgData name="Andrew Klassen" userId="6f41e4cf-1810-42e6-b9f8-5b5fb0512d07" providerId="ADAL" clId="{006DF7E7-C776-4092-A47B-58F79C274A25}" dt="2018-07-13T19:04:11.116" v="13339" actId="20577"/>
        <pc:sldMkLst>
          <pc:docMk/>
          <pc:sldMk cId="1195508525" sldId="311"/>
        </pc:sldMkLst>
        <pc:spChg chg="mod">
          <ac:chgData name="Andrew Klassen" userId="6f41e4cf-1810-42e6-b9f8-5b5fb0512d07" providerId="ADAL" clId="{006DF7E7-C776-4092-A47B-58F79C274A25}" dt="2018-07-13T18:47:15.443" v="12847" actId="20577"/>
          <ac:spMkLst>
            <pc:docMk/>
            <pc:sldMk cId="1195508525" sldId="311"/>
            <ac:spMk id="2" creationId="{00000000-0000-0000-0000-000000000000}"/>
          </ac:spMkLst>
        </pc:spChg>
        <pc:spChg chg="mod">
          <ac:chgData name="Andrew Klassen" userId="6f41e4cf-1810-42e6-b9f8-5b5fb0512d07" providerId="ADAL" clId="{006DF7E7-C776-4092-A47B-58F79C274A25}" dt="2018-07-13T18:36:05.959" v="12575" actId="6549"/>
          <ac:spMkLst>
            <pc:docMk/>
            <pc:sldMk cId="1195508525" sldId="311"/>
            <ac:spMk id="11" creationId="{9371827E-9BD7-47A5-8DAA-211DFF843F06}"/>
          </ac:spMkLst>
        </pc:spChg>
        <pc:spChg chg="add mod">
          <ac:chgData name="Andrew Klassen" userId="6f41e4cf-1810-42e6-b9f8-5b5fb0512d07" providerId="ADAL" clId="{006DF7E7-C776-4092-A47B-58F79C274A25}" dt="2018-07-13T19:04:11.116" v="13339" actId="20577"/>
          <ac:spMkLst>
            <pc:docMk/>
            <pc:sldMk cId="1195508525" sldId="311"/>
            <ac:spMk id="13" creationId="{6139E158-A99D-4643-A31D-2D8C67BD36DE}"/>
          </ac:spMkLst>
        </pc:spChg>
        <pc:spChg chg="add del">
          <ac:chgData name="Andrew Klassen" userId="6f41e4cf-1810-42e6-b9f8-5b5fb0512d07" providerId="ADAL" clId="{006DF7E7-C776-4092-A47B-58F79C274A25}" dt="2018-07-13T18:47:54.094" v="12851" actId="478"/>
          <ac:spMkLst>
            <pc:docMk/>
            <pc:sldMk cId="1195508525" sldId="311"/>
            <ac:spMk id="14" creationId="{9F530E67-F08E-45CB-A280-5752B2BC0755}"/>
          </ac:spMkLst>
        </pc:spChg>
        <pc:spChg chg="add mod ord">
          <ac:chgData name="Andrew Klassen" userId="6f41e4cf-1810-42e6-b9f8-5b5fb0512d07" providerId="ADAL" clId="{006DF7E7-C776-4092-A47B-58F79C274A25}" dt="2018-07-13T19:03:18.723" v="13255" actId="14100"/>
          <ac:spMkLst>
            <pc:docMk/>
            <pc:sldMk cId="1195508525" sldId="311"/>
            <ac:spMk id="17" creationId="{BBA06EAA-674A-4866-A960-6F67CE701C9F}"/>
          </ac:spMkLst>
        </pc:spChg>
        <pc:graphicFrameChg chg="mod modGraphic">
          <ac:chgData name="Andrew Klassen" userId="6f41e4cf-1810-42e6-b9f8-5b5fb0512d07" providerId="ADAL" clId="{006DF7E7-C776-4092-A47B-58F79C274A25}" dt="2018-07-13T19:03:33.353" v="13298" actId="1035"/>
          <ac:graphicFrameMkLst>
            <pc:docMk/>
            <pc:sldMk cId="1195508525" sldId="311"/>
            <ac:graphicFrameMk id="6" creationId="{0C82A40E-4CC8-41F6-B250-5F33541E9581}"/>
          </ac:graphicFrameMkLst>
        </pc:graphicFrameChg>
        <pc:picChg chg="add mod">
          <ac:chgData name="Andrew Klassen" userId="6f41e4cf-1810-42e6-b9f8-5b5fb0512d07" providerId="ADAL" clId="{006DF7E7-C776-4092-A47B-58F79C274A25}" dt="2018-07-13T19:03:33.353" v="13298" actId="1035"/>
          <ac:picMkLst>
            <pc:docMk/>
            <pc:sldMk cId="1195508525" sldId="311"/>
            <ac:picMk id="4" creationId="{8C302BCF-0D94-4606-8601-BDB6A102C963}"/>
          </ac:picMkLst>
        </pc:picChg>
        <pc:picChg chg="del">
          <ac:chgData name="Andrew Klassen" userId="6f41e4cf-1810-42e6-b9f8-5b5fb0512d07" providerId="ADAL" clId="{006DF7E7-C776-4092-A47B-58F79C274A25}" dt="2018-07-13T18:47:29.235" v="12848" actId="478"/>
          <ac:picMkLst>
            <pc:docMk/>
            <pc:sldMk cId="1195508525" sldId="311"/>
            <ac:picMk id="7" creationId="{88E4DA14-54B6-4BF0-B6B9-BA2D0EB2E803}"/>
          </ac:picMkLst>
        </pc:picChg>
        <pc:picChg chg="add mod">
          <ac:chgData name="Andrew Klassen" userId="6f41e4cf-1810-42e6-b9f8-5b5fb0512d07" providerId="ADAL" clId="{006DF7E7-C776-4092-A47B-58F79C274A25}" dt="2018-07-13T19:03:33.353" v="13298" actId="1035"/>
          <ac:picMkLst>
            <pc:docMk/>
            <pc:sldMk cId="1195508525" sldId="311"/>
            <ac:picMk id="8" creationId="{F82E31B3-A74E-4331-9A45-C1AC49857EC4}"/>
          </ac:picMkLst>
        </pc:picChg>
        <pc:picChg chg="add mod">
          <ac:chgData name="Andrew Klassen" userId="6f41e4cf-1810-42e6-b9f8-5b5fb0512d07" providerId="ADAL" clId="{006DF7E7-C776-4092-A47B-58F79C274A25}" dt="2018-07-13T19:03:33.353" v="13298" actId="1035"/>
          <ac:picMkLst>
            <pc:docMk/>
            <pc:sldMk cId="1195508525" sldId="311"/>
            <ac:picMk id="10" creationId="{F027FA55-DA1A-405F-A9DC-F1DBA57144E6}"/>
          </ac:picMkLst>
        </pc:picChg>
        <pc:picChg chg="del">
          <ac:chgData name="Andrew Klassen" userId="6f41e4cf-1810-42e6-b9f8-5b5fb0512d07" providerId="ADAL" clId="{006DF7E7-C776-4092-A47B-58F79C274A25}" dt="2018-07-13T18:47:32.603" v="12849" actId="478"/>
          <ac:picMkLst>
            <pc:docMk/>
            <pc:sldMk cId="1195508525" sldId="311"/>
            <ac:picMk id="12" creationId="{ADB6C148-2049-4935-8723-291F6C5946D1}"/>
          </ac:picMkLst>
        </pc:picChg>
        <pc:picChg chg="add mod modCrop">
          <ac:chgData name="Andrew Klassen" userId="6f41e4cf-1810-42e6-b9f8-5b5fb0512d07" providerId="ADAL" clId="{006DF7E7-C776-4092-A47B-58F79C274A25}" dt="2018-07-13T19:03:36.723" v="13307" actId="1036"/>
          <ac:picMkLst>
            <pc:docMk/>
            <pc:sldMk cId="1195508525" sldId="311"/>
            <ac:picMk id="16" creationId="{A58D86F3-A42A-4AF7-A911-EF9373AFA4C3}"/>
          </ac:picMkLst>
        </pc:picChg>
        <pc:picChg chg="del">
          <ac:chgData name="Andrew Klassen" userId="6f41e4cf-1810-42e6-b9f8-5b5fb0512d07" providerId="ADAL" clId="{006DF7E7-C776-4092-A47B-58F79C274A25}" dt="2018-07-13T18:36:49.679" v="12576" actId="478"/>
          <ac:picMkLst>
            <pc:docMk/>
            <pc:sldMk cId="1195508525" sldId="311"/>
            <ac:picMk id="18" creationId="{3C2C06B6-BEAC-4FDE-B078-8A2F657434EB}"/>
          </ac:picMkLst>
        </pc:picChg>
        <pc:picChg chg="del">
          <ac:chgData name="Andrew Klassen" userId="6f41e4cf-1810-42e6-b9f8-5b5fb0512d07" providerId="ADAL" clId="{006DF7E7-C776-4092-A47B-58F79C274A25}" dt="2018-07-13T18:38:21.219" v="12632" actId="478"/>
          <ac:picMkLst>
            <pc:docMk/>
            <pc:sldMk cId="1195508525" sldId="311"/>
            <ac:picMk id="20" creationId="{FA6B55EB-0588-4744-BAA4-7E6A3BF7979A}"/>
          </ac:picMkLst>
        </pc:picChg>
      </pc:sldChg>
      <pc:sldChg chg="modSp add">
        <pc:chgData name="Andrew Klassen" userId="6f41e4cf-1810-42e6-b9f8-5b5fb0512d07" providerId="ADAL" clId="{006DF7E7-C776-4092-A47B-58F79C274A25}" dt="2018-07-13T19:24:32.225" v="14120" actId="20577"/>
        <pc:sldMkLst>
          <pc:docMk/>
          <pc:sldMk cId="2927974303" sldId="312"/>
        </pc:sldMkLst>
        <pc:spChg chg="mod">
          <ac:chgData name="Andrew Klassen" userId="6f41e4cf-1810-42e6-b9f8-5b5fb0512d07" providerId="ADAL" clId="{006DF7E7-C776-4092-A47B-58F79C274A25}" dt="2018-07-13T19:24:32.225" v="14120" actId="20577"/>
          <ac:spMkLst>
            <pc:docMk/>
            <pc:sldMk cId="2927974303" sldId="31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FF300-A406-A548-9A4A-10B59B97EC10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2E57-13B1-2C4C-A686-E54A55B3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60997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421262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2057400"/>
            <a:ext cx="4629150" cy="380365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66626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5815"/>
            <a:ext cx="4629150" cy="38052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247760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3887788" y="2055815"/>
            <a:ext cx="4627562" cy="380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media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22453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01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"/>
          <a:stretch/>
        </p:blipFill>
        <p:spPr>
          <a:xfrm>
            <a:off x="0" y="0"/>
            <a:ext cx="9144000" cy="6883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3526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womans face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2863"/>
          <a:stretch/>
        </p:blipFill>
        <p:spPr>
          <a:xfrm>
            <a:off x="-3" y="0"/>
            <a:ext cx="94169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42786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hing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09558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7" y="0"/>
            <a:ext cx="91487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0310" y="1825625"/>
            <a:ext cx="705504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4951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3870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7" y="0"/>
            <a:ext cx="914872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6232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71675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216086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628650" y="21939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on Insert &gt; new slide to choose your cover, then delete this page.</a:t>
            </a:r>
          </a:p>
        </p:txBody>
      </p:sp>
    </p:spTree>
    <p:extLst>
      <p:ext uri="{BB962C8B-B14F-4D97-AF65-F5344CB8AC3E}">
        <p14:creationId xmlns:p14="http://schemas.microsoft.com/office/powerpoint/2010/main" val="12939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61" r:id="rId4"/>
    <p:sldLayoutId id="2147483671" r:id="rId5"/>
    <p:sldLayoutId id="2147483662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840" y="5191431"/>
            <a:ext cx="8265160" cy="1295865"/>
          </a:xfrm>
        </p:spPr>
        <p:txBody>
          <a:bodyPr>
            <a:noAutofit/>
          </a:bodyPr>
          <a:lstStyle/>
          <a:p>
            <a:r>
              <a:rPr lang="en-AU" sz="4000" b="1" dirty="0"/>
              <a:t>Human Understanding Measured Across National Surveys: An Introduction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75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Public Opinion Indices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310" y="1825625"/>
            <a:ext cx="70550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rename variables and reorder values</a:t>
            </a:r>
          </a:p>
          <a:p>
            <a:pPr marL="0" indent="0">
              <a:buNone/>
            </a:pPr>
            <a:r>
              <a:rPr lang="en-US" dirty="0"/>
              <a:t>Step 2: rescale values to range from 0 to 100</a:t>
            </a:r>
          </a:p>
          <a:p>
            <a:pPr marL="0" indent="0">
              <a:buNone/>
            </a:pPr>
            <a:r>
              <a:rPr lang="en-US" dirty="0"/>
              <a:t>Step 3: average values by country-survey</a:t>
            </a:r>
          </a:p>
          <a:p>
            <a:pPr marL="0" indent="0">
              <a:buNone/>
            </a:pPr>
            <a:r>
              <a:rPr lang="en-US" dirty="0"/>
              <a:t>Step 4: average these scores by country-year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B5A60C-0B0F-4D2C-8F11-0F985BE5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70" y="4783032"/>
            <a:ext cx="3480620" cy="1740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161A0E-6113-4E87-90B4-FE17DB3F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4" y="4783032"/>
            <a:ext cx="3480623" cy="1740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970BF3-DC56-4D81-9180-966AA7378490}"/>
              </a:ext>
            </a:extLst>
          </p:cNvPr>
          <p:cNvSpPr txBox="1"/>
          <p:nvPr/>
        </p:nvSpPr>
        <p:spPr>
          <a:xfrm>
            <a:off x="1205914" y="4382922"/>
            <a:ext cx="2597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Support for Democracy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F249F8-7AEA-4846-A859-9ACB80908EBB}"/>
              </a:ext>
            </a:extLst>
          </p:cNvPr>
          <p:cNvSpPr txBox="1"/>
          <p:nvPr/>
        </p:nvSpPr>
        <p:spPr>
          <a:xfrm>
            <a:off x="5044871" y="4382922"/>
            <a:ext cx="3135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Satisfaction with Democracy</a:t>
            </a:r>
          </a:p>
        </p:txBody>
      </p:sp>
    </p:spTree>
    <p:extLst>
      <p:ext uri="{BB962C8B-B14F-4D97-AF65-F5344CB8AC3E}">
        <p14:creationId xmlns:p14="http://schemas.microsoft.com/office/powerpoint/2010/main" val="130708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National </a:t>
            </a:r>
            <a:r>
              <a:rPr lang="en-US" dirty="0" smtClean="0"/>
              <a:t>Indices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0C82A40E-4CC8-41F6-B250-5F33541E9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528979"/>
              </p:ext>
            </p:extLst>
          </p:nvPr>
        </p:nvGraphicFramePr>
        <p:xfrm>
          <a:off x="0" y="3064256"/>
          <a:ext cx="9139770" cy="529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590">
                  <a:extLst>
                    <a:ext uri="{9D8B030D-6E8A-4147-A177-3AD203B41FA5}">
                      <a16:colId xmlns="" xmlns:a16="http://schemas.microsoft.com/office/drawing/2014/main" val="3081338794"/>
                    </a:ext>
                  </a:extLst>
                </a:gridCol>
                <a:gridCol w="3046590">
                  <a:extLst>
                    <a:ext uri="{9D8B030D-6E8A-4147-A177-3AD203B41FA5}">
                      <a16:colId xmlns="" xmlns:a16="http://schemas.microsoft.com/office/drawing/2014/main" val="411894166"/>
                    </a:ext>
                  </a:extLst>
                </a:gridCol>
                <a:gridCol w="3046590">
                  <a:extLst>
                    <a:ext uri="{9D8B030D-6E8A-4147-A177-3AD203B41FA5}">
                      <a16:colId xmlns="" xmlns:a16="http://schemas.microsoft.com/office/drawing/2014/main" val="2509459116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Ecuador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Norway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4699567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371827E-9BD7-47A5-8DAA-211DFF843F06}"/>
              </a:ext>
            </a:extLst>
          </p:cNvPr>
          <p:cNvSpPr txBox="1">
            <a:spLocks/>
          </p:cNvSpPr>
          <p:nvPr/>
        </p:nvSpPr>
        <p:spPr>
          <a:xfrm>
            <a:off x="1460310" y="1825626"/>
            <a:ext cx="7055040" cy="13980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Six-year moving averages using country-year scores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BB009A3-4056-44C6-8E5B-8A56CBFD9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0" b="1818"/>
          <a:stretch/>
        </p:blipFill>
        <p:spPr>
          <a:xfrm>
            <a:off x="0" y="5754624"/>
            <a:ext cx="9144000" cy="11033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CE2CD52-3A1C-4C3A-BD5C-C2D05B008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90" y="3535677"/>
            <a:ext cx="3049409" cy="22189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D1E889F-D59C-4D7C-A15B-05A141A7E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3535679"/>
            <a:ext cx="3049409" cy="22189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281371E-C08B-468A-A7EA-256D1DEC0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09" y="3535678"/>
            <a:ext cx="3049410" cy="2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</a:t>
            </a:r>
            <a:r>
              <a:rPr lang="en-US" dirty="0" smtClean="0"/>
              <a:t>Demographic Trends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0C82A40E-4CC8-41F6-B250-5F33541E9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816986"/>
              </p:ext>
            </p:extLst>
          </p:nvPr>
        </p:nvGraphicFramePr>
        <p:xfrm>
          <a:off x="0" y="3287776"/>
          <a:ext cx="9139770" cy="529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590">
                  <a:extLst>
                    <a:ext uri="{9D8B030D-6E8A-4147-A177-3AD203B41FA5}">
                      <a16:colId xmlns="" xmlns:a16="http://schemas.microsoft.com/office/drawing/2014/main" val="3081338794"/>
                    </a:ext>
                  </a:extLst>
                </a:gridCol>
                <a:gridCol w="3046590">
                  <a:extLst>
                    <a:ext uri="{9D8B030D-6E8A-4147-A177-3AD203B41FA5}">
                      <a16:colId xmlns="" xmlns:a16="http://schemas.microsoft.com/office/drawing/2014/main" val="411894166"/>
                    </a:ext>
                  </a:extLst>
                </a:gridCol>
                <a:gridCol w="3046590">
                  <a:extLst>
                    <a:ext uri="{9D8B030D-6E8A-4147-A177-3AD203B41FA5}">
                      <a16:colId xmlns="" xmlns:a16="http://schemas.microsoft.com/office/drawing/2014/main" val="2509459116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Greece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4699567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371827E-9BD7-47A5-8DAA-211DFF843F06}"/>
              </a:ext>
            </a:extLst>
          </p:cNvPr>
          <p:cNvSpPr txBox="1">
            <a:spLocks/>
          </p:cNvSpPr>
          <p:nvPr/>
        </p:nvSpPr>
        <p:spPr>
          <a:xfrm>
            <a:off x="1460310" y="1825626"/>
            <a:ext cx="7055040" cy="13980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Satisfaction with democracy of two demographic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E4DA14-54B6-4BF0-B6B9-BA2D0EB2E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8"/>
          <a:stretch/>
        </p:blipFill>
        <p:spPr>
          <a:xfrm>
            <a:off x="0" y="5933441"/>
            <a:ext cx="9152976" cy="924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DB6C148-2049-4935-8723-291F6C594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61" y="3702304"/>
            <a:ext cx="3066160" cy="2231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C2C06B6-BEAC-4FDE-B078-8A2F65743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8" y="3708394"/>
            <a:ext cx="3057791" cy="22250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6B55EB-0588-4744-BAA4-7E6A3BF79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64" y="3702305"/>
            <a:ext cx="3066160" cy="22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BA06EAA-674A-4866-A960-6F67CE701C9F}"/>
              </a:ext>
            </a:extLst>
          </p:cNvPr>
          <p:cNvSpPr/>
          <p:nvPr/>
        </p:nvSpPr>
        <p:spPr>
          <a:xfrm>
            <a:off x="0" y="5912124"/>
            <a:ext cx="9139767" cy="996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Effects on Social Trust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0C82A40E-4CC8-41F6-B250-5F33541E9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36896"/>
              </p:ext>
            </p:extLst>
          </p:nvPr>
        </p:nvGraphicFramePr>
        <p:xfrm>
          <a:off x="0" y="3572256"/>
          <a:ext cx="9139770" cy="529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590">
                  <a:extLst>
                    <a:ext uri="{9D8B030D-6E8A-4147-A177-3AD203B41FA5}">
                      <a16:colId xmlns="" xmlns:a16="http://schemas.microsoft.com/office/drawing/2014/main" val="3081338794"/>
                    </a:ext>
                  </a:extLst>
                </a:gridCol>
                <a:gridCol w="3046590">
                  <a:extLst>
                    <a:ext uri="{9D8B030D-6E8A-4147-A177-3AD203B41FA5}">
                      <a16:colId xmlns="" xmlns:a16="http://schemas.microsoft.com/office/drawing/2014/main" val="411894166"/>
                    </a:ext>
                  </a:extLst>
                </a:gridCol>
                <a:gridCol w="3046590">
                  <a:extLst>
                    <a:ext uri="{9D8B030D-6E8A-4147-A177-3AD203B41FA5}">
                      <a16:colId xmlns="" xmlns:a16="http://schemas.microsoft.com/office/drawing/2014/main" val="2509459116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Economic 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</a:rPr>
                        <a:t>Globalization</a:t>
                      </a:r>
                      <a:endParaRPr lang="en-A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Income 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</a:rPr>
                        <a:t>Inequality (Gini)</a:t>
                      </a:r>
                      <a:endParaRPr lang="en-A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Internet Users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4699567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371827E-9BD7-47A5-8DAA-211DFF843F06}"/>
              </a:ext>
            </a:extLst>
          </p:cNvPr>
          <p:cNvSpPr txBox="1">
            <a:spLocks/>
          </p:cNvSpPr>
          <p:nvPr/>
        </p:nvSpPr>
        <p:spPr>
          <a:xfrm>
            <a:off x="1460310" y="1825626"/>
            <a:ext cx="7055040" cy="13980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302BCF-0D94-4606-8601-BDB6A102C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" y="3975680"/>
            <a:ext cx="3066020" cy="2231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82E31B3-A74E-4331-9A45-C1AC4985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34" y="3979745"/>
            <a:ext cx="3046541" cy="221685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6139E158-A99D-4643-A31D-2D8C67BD36DE}"/>
              </a:ext>
            </a:extLst>
          </p:cNvPr>
          <p:cNvSpPr txBox="1">
            <a:spLocks/>
          </p:cNvSpPr>
          <p:nvPr/>
        </p:nvSpPr>
        <p:spPr>
          <a:xfrm>
            <a:off x="1460310" y="1809845"/>
            <a:ext cx="7055040" cy="13980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Social trust of demographic groups contrast against globalization, inequality, and internet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027FA55-DA1A-405F-A9DC-F1DBA5714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26" y="3983810"/>
            <a:ext cx="3046541" cy="2216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58D86F3-A42A-4AF7-A911-EF9373AFA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5913" r="3285" b="390"/>
          <a:stretch/>
        </p:blipFill>
        <p:spPr>
          <a:xfrm>
            <a:off x="1252887" y="6222363"/>
            <a:ext cx="6403689" cy="6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Economic Indicators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55E67BBE-A33C-4767-A43D-DB794AE1C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1318"/>
              </p:ext>
            </p:extLst>
          </p:nvPr>
        </p:nvGraphicFramePr>
        <p:xfrm>
          <a:off x="584581" y="2839178"/>
          <a:ext cx="7974837" cy="3352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60571">
                  <a:extLst>
                    <a:ext uri="{9D8B030D-6E8A-4147-A177-3AD203B41FA5}">
                      <a16:colId xmlns="" xmlns:a16="http://schemas.microsoft.com/office/drawing/2014/main" val="2432187661"/>
                    </a:ext>
                  </a:extLst>
                </a:gridCol>
                <a:gridCol w="2206130">
                  <a:extLst>
                    <a:ext uri="{9D8B030D-6E8A-4147-A177-3AD203B41FA5}">
                      <a16:colId xmlns="" xmlns:a16="http://schemas.microsoft.com/office/drawing/2014/main" val="1869988155"/>
                    </a:ext>
                  </a:extLst>
                </a:gridCol>
                <a:gridCol w="1708136">
                  <a:extLst>
                    <a:ext uri="{9D8B030D-6E8A-4147-A177-3AD203B41FA5}">
                      <a16:colId xmlns="" xmlns:a16="http://schemas.microsoft.com/office/drawing/2014/main" val="1958526801"/>
                    </a:ext>
                  </a:extLst>
                </a:gridCol>
              </a:tblGrid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A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Positive Effects</a:t>
                      </a:r>
                      <a:endParaRPr lang="en-A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Negative Effects</a:t>
                      </a:r>
                      <a:endParaRPr lang="en-A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552058952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Government Debt (% of GDP)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below 42.5%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above 61.9%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961987055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Real Interest Rate (Annual %)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below 3.6%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above 4.9%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968197823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GDP Growth (Annual %)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above 2.7%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below 0.5%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04554891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Income Inequality (Gini)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25.9 to 33.0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above 47.5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643168571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Gov. Consumption (GDP per capita)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0.09% to 0.14%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above 0.21%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34257406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Unemployment (% of workforce)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below 6%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above 8.4%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545420761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Inflation (Annual %)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1.1% to 2.5%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above 4.9%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391130081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Budget Balance (% of GDP)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above -2.5%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below -3.5%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377958903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National Savings (% of GDP)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above 22.7%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below 15.7%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52686713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GDP Per Capita (current $US)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-unclear-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below $5,031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88817464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8365E94A-CD6A-4DB3-AC4A-F0EE62C9A855}"/>
              </a:ext>
            </a:extLst>
          </p:cNvPr>
          <p:cNvSpPr txBox="1">
            <a:spLocks/>
          </p:cNvSpPr>
          <p:nvPr/>
        </p:nvSpPr>
        <p:spPr>
          <a:xfrm>
            <a:off x="1460310" y="1825626"/>
            <a:ext cx="7055040" cy="925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Estimates of values with strongest effects on satisfaction with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9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Data cannot be used for commercial purposes</a:t>
            </a:r>
          </a:p>
          <a:p>
            <a:pPr>
              <a:buFont typeface="Wingdings" charset="2"/>
              <a:buChar char="§"/>
            </a:pPr>
            <a:r>
              <a:rPr lang="en-US" dirty="0"/>
              <a:t>Using HUMAN Surveys requires also citing the data original sources</a:t>
            </a:r>
          </a:p>
          <a:p>
            <a:pPr>
              <a:buFont typeface="Wingdings" charset="2"/>
              <a:buChar char="§"/>
            </a:pPr>
            <a:r>
              <a:rPr lang="en-US" dirty="0"/>
              <a:t>Some sources require registration, but all data is </a:t>
            </a:r>
            <a:r>
              <a:rPr lang="en-US" dirty="0" smtClean="0"/>
              <a:t>free to use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Cannot attempt </a:t>
            </a:r>
            <a:r>
              <a:rPr lang="en-US" dirty="0" smtClean="0"/>
              <a:t>to identify individual </a:t>
            </a:r>
            <a:r>
              <a:rPr lang="en-US" dirty="0"/>
              <a:t>respondents</a:t>
            </a:r>
          </a:p>
          <a:p>
            <a:pPr>
              <a:buFont typeface="Wingdings" charset="2"/>
              <a:buChar char="§"/>
            </a:pPr>
            <a:r>
              <a:rPr lang="en-US" dirty="0"/>
              <a:t>Analysis and </a:t>
            </a:r>
            <a:r>
              <a:rPr lang="en-US" dirty="0" smtClean="0"/>
              <a:t>modelling can </a:t>
            </a:r>
            <a:r>
              <a:rPr lang="en-US" dirty="0"/>
              <a:t>be slow with </a:t>
            </a:r>
            <a:r>
              <a:rPr lang="en-US" dirty="0" smtClean="0"/>
              <a:t>respondent dataset</a:t>
            </a: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74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HUMAN Surveys a free </a:t>
            </a:r>
            <a:r>
              <a:rPr lang="en-US" dirty="0"/>
              <a:t>resource for answering new research questions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Save time </a:t>
            </a:r>
            <a:r>
              <a:rPr lang="en-US" dirty="0"/>
              <a:t>managing data and collaborate to broaden </a:t>
            </a:r>
            <a:r>
              <a:rPr lang="en-US" dirty="0" smtClean="0"/>
              <a:t>our research possibilities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Crowdsourced development </a:t>
            </a:r>
            <a:r>
              <a:rPr lang="en-US" dirty="0" smtClean="0"/>
              <a:t>model aims </a:t>
            </a:r>
            <a:r>
              <a:rPr lang="en-US" dirty="0"/>
              <a:t>to </a:t>
            </a:r>
            <a:r>
              <a:rPr lang="en-US" dirty="0" smtClean="0"/>
              <a:t>operate </a:t>
            </a:r>
            <a:r>
              <a:rPr lang="en-US" dirty="0"/>
              <a:t>indefinitely</a:t>
            </a:r>
            <a:r>
              <a:rPr lang="en-US" dirty="0" smtClean="0"/>
              <a:t> </a:t>
            </a:r>
            <a:r>
              <a:rPr lang="en-US" dirty="0"/>
              <a:t>without </a:t>
            </a:r>
            <a:r>
              <a:rPr lang="en-US" dirty="0" smtClean="0"/>
              <a:t>funding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Existing </a:t>
            </a:r>
            <a:r>
              <a:rPr lang="en-US" dirty="0"/>
              <a:t>programs could include under-surveyed countries where feasible</a:t>
            </a:r>
          </a:p>
        </p:txBody>
      </p:sp>
    </p:spTree>
    <p:extLst>
      <p:ext uri="{BB962C8B-B14F-4D97-AF65-F5344CB8AC3E}">
        <p14:creationId xmlns:p14="http://schemas.microsoft.com/office/powerpoint/2010/main" val="292797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merge multiple survey 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AU" dirty="0"/>
              <a:t>Improve democracy in developing countries to decrease migration separating families</a:t>
            </a:r>
          </a:p>
          <a:p>
            <a:pPr>
              <a:buFont typeface="Wingdings" charset="2"/>
              <a:buChar char="§"/>
            </a:pPr>
            <a:r>
              <a:rPr lang="en-AU" dirty="0"/>
              <a:t>Inform healthcare policy to reduce infectious diseases and child mortality</a:t>
            </a:r>
          </a:p>
          <a:p>
            <a:pPr>
              <a:buFont typeface="Wingdings" charset="2"/>
              <a:buChar char="§"/>
            </a:pPr>
            <a:r>
              <a:rPr lang="en-AU" dirty="0"/>
              <a:t>Reduce inequality to build safer communities and lower violent crime rates</a:t>
            </a:r>
          </a:p>
          <a:p>
            <a:pPr>
              <a:buFont typeface="Wingdings" charset="2"/>
              <a:buChar char="§"/>
            </a:pPr>
            <a:r>
              <a:rPr lang="en-AU" dirty="0"/>
              <a:t>Broaden support for government and decrease deaths from conflict and civil war</a:t>
            </a:r>
          </a:p>
        </p:txBody>
      </p:sp>
    </p:spTree>
    <p:extLst>
      <p:ext uri="{BB962C8B-B14F-4D97-AF65-F5344CB8AC3E}">
        <p14:creationId xmlns:p14="http://schemas.microsoft.com/office/powerpoint/2010/main" val="72605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0" y="697708"/>
            <a:ext cx="7055040" cy="692149"/>
          </a:xfrm>
        </p:spPr>
        <p:txBody>
          <a:bodyPr/>
          <a:lstStyle/>
          <a:p>
            <a:r>
              <a:rPr lang="en-US" dirty="0"/>
              <a:t>What is the 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310" y="1825625"/>
            <a:ext cx="7055040" cy="46174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Merge all variables from all nationally representative surveys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Undertake systematic reviews and meta-analyses to advance human knowledge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findings to guide policy, design institutions, help disadvantaged, improve wellbeing, avoid social conflict</a:t>
            </a:r>
          </a:p>
        </p:txBody>
      </p:sp>
    </p:spTree>
    <p:extLst>
      <p:ext uri="{BB962C8B-B14F-4D97-AF65-F5344CB8AC3E}">
        <p14:creationId xmlns:p14="http://schemas.microsoft.com/office/powerpoint/2010/main" val="16252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HUMAN Surveys?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“Human Understanding Measured Across National Surveys”</a:t>
            </a:r>
          </a:p>
          <a:p>
            <a:pPr>
              <a:buFont typeface="Wingdings" charset="2"/>
              <a:buChar char="§"/>
            </a:pPr>
            <a:r>
              <a:rPr lang="en-US" dirty="0"/>
              <a:t>Formats and merges public opinion surveys</a:t>
            </a:r>
          </a:p>
          <a:p>
            <a:pPr>
              <a:buFont typeface="Wingdings" charset="2"/>
              <a:buChar char="§"/>
            </a:pPr>
            <a:r>
              <a:rPr lang="en-US" dirty="0"/>
              <a:t>Hub for quality control and coordination</a:t>
            </a:r>
          </a:p>
          <a:p>
            <a:pPr>
              <a:buFont typeface="Wingdings" charset="2"/>
              <a:buChar char="§"/>
            </a:pPr>
            <a:r>
              <a:rPr lang="en-US" dirty="0"/>
              <a:t>Distribution platform for merged datasets</a:t>
            </a:r>
          </a:p>
          <a:p>
            <a:pPr>
              <a:buFont typeface="Wingdings" charset="2"/>
              <a:buChar char="§"/>
            </a:pPr>
            <a:r>
              <a:rPr lang="en-US" dirty="0"/>
              <a:t>Source of learning materials to get involved</a:t>
            </a:r>
          </a:p>
          <a:p>
            <a:pPr>
              <a:buFont typeface="Wingdings" charset="2"/>
              <a:buChar char="§"/>
            </a:pPr>
            <a:r>
              <a:rPr lang="en-US" dirty="0"/>
              <a:t>Provides guidelines and instructions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Coordinates activities to avoid duplication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Continue indefinitely with minimal funding</a:t>
            </a:r>
          </a:p>
        </p:txBody>
      </p:sp>
    </p:spTree>
    <p:extLst>
      <p:ext uri="{BB962C8B-B14F-4D97-AF65-F5344CB8AC3E}">
        <p14:creationId xmlns:p14="http://schemas.microsoft.com/office/powerpoint/2010/main" val="165325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Afrobarometer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AmericasBarometer</a:t>
            </a:r>
            <a:r>
              <a:rPr lang="en-US" sz="2000" dirty="0"/>
              <a:t> (LAPOP)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Arab Barometer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Asia Barometer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Asian Barometer Survey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Australian Election Study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Comparative Study of Electoral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Consolidation of Democracy in Central and Eastern Europe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Eurobarometer – Applicant and Candidate Countries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95E89A-9ADF-4F5B-AB15-F294A6B2A1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Eurobarometer – Standard and Special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Eurobarometer – Central and Eastern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European Social Survey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European Values Study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Latinobarómetro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International Social Survey </a:t>
            </a:r>
            <a:r>
              <a:rPr lang="en-US" sz="2000" dirty="0" err="1"/>
              <a:t>Programme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New Europe Barometer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New Russia Barometer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Voice of the People Series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World Values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Sources</a:t>
            </a:r>
          </a:p>
        </p:txBody>
      </p:sp>
    </p:spTree>
    <p:extLst>
      <p:ext uri="{BB962C8B-B14F-4D97-AF65-F5344CB8AC3E}">
        <p14:creationId xmlns:p14="http://schemas.microsoft.com/office/powerpoint/2010/main" val="406805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merge so much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Online crowdsourced development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Coordinate those already doing the work</a:t>
            </a:r>
          </a:p>
          <a:p>
            <a:pPr>
              <a:buFont typeface="Wingdings" charset="2"/>
              <a:buChar char="§"/>
            </a:pPr>
            <a:r>
              <a:rPr lang="en-US" dirty="0"/>
              <a:t>Develop shared guidelines</a:t>
            </a:r>
          </a:p>
          <a:p>
            <a:pPr>
              <a:buFont typeface="Wingdings" charset="2"/>
              <a:buChar char="§"/>
            </a:pPr>
            <a:r>
              <a:rPr lang="en-US" dirty="0"/>
              <a:t>Provide clear instructions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Build upon existing frameworks and efforts</a:t>
            </a:r>
          </a:p>
          <a:p>
            <a:pPr>
              <a:buFont typeface="Wingdings" charset="2"/>
              <a:buChar char="§"/>
            </a:pPr>
            <a:r>
              <a:rPr lang="en-US" dirty="0"/>
              <a:t>Learn from each other and improve processes</a:t>
            </a:r>
          </a:p>
          <a:p>
            <a:pPr>
              <a:buFont typeface="Wingdings" charset="2"/>
              <a:buChar char="§"/>
            </a:pPr>
            <a:r>
              <a:rPr lang="en-US" dirty="0"/>
              <a:t>Establish online platform to organize efforts</a:t>
            </a:r>
          </a:p>
          <a:p>
            <a:pPr>
              <a:buFont typeface="Wingdings" charset="2"/>
              <a:buChar char="§"/>
            </a:pPr>
            <a:r>
              <a:rPr lang="en-US" dirty="0"/>
              <a:t>Train trainers and provide free courses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3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should you get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Division of tasks and specialization improves quality of publications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Save time and be the first to know something that pushes the boundaries of knowledge</a:t>
            </a:r>
          </a:p>
          <a:p>
            <a:pPr>
              <a:buFont typeface="Wingdings" charset="2"/>
              <a:buChar char="§"/>
            </a:pPr>
            <a:r>
              <a:rPr lang="en-US" dirty="0"/>
              <a:t>International prestige, peer recognition, performance appraisals, and promotions 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Collaborate on systematic-reviews and meta-analyses for greater impact</a:t>
            </a:r>
          </a:p>
          <a:p>
            <a:pPr>
              <a:buFont typeface="Wingdings" charset="2"/>
              <a:buChar char="§"/>
            </a:pPr>
            <a:r>
              <a:rPr lang="en-US" dirty="0"/>
              <a:t>Learn new skills and answer new types of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423419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get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Co-author papers to help expand the resource</a:t>
            </a:r>
          </a:p>
          <a:p>
            <a:pPr>
              <a:buFont typeface="Wingdings" charset="2"/>
              <a:buChar char="§"/>
            </a:pPr>
            <a:r>
              <a:rPr lang="en-US" dirty="0"/>
              <a:t>Download datasets for your own research</a:t>
            </a:r>
          </a:p>
          <a:p>
            <a:pPr>
              <a:buFont typeface="Wingdings" charset="2"/>
              <a:buChar char="§"/>
            </a:pPr>
            <a:r>
              <a:rPr lang="en-US" dirty="0"/>
              <a:t>Write scripts to add sources or variables</a:t>
            </a:r>
          </a:p>
          <a:p>
            <a:pPr>
              <a:buFont typeface="Wingdings" charset="2"/>
              <a:buChar char="§"/>
            </a:pPr>
            <a:r>
              <a:rPr lang="en-US" dirty="0"/>
              <a:t>Become theme leader or coordinating editor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Convert Stata scripts into R scripts</a:t>
            </a:r>
          </a:p>
          <a:p>
            <a:pPr>
              <a:buFont typeface="Wingdings" charset="2"/>
              <a:buChar char="§"/>
            </a:pPr>
            <a:r>
              <a:rPr lang="en-US" dirty="0"/>
              <a:t>Organize training and orientation workshops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Contribute existing scripts or survey data</a:t>
            </a:r>
          </a:p>
          <a:p>
            <a:pPr>
              <a:buFont typeface="Wingdings" charset="2"/>
              <a:buChar char="§"/>
            </a:pPr>
            <a:r>
              <a:rPr lang="en-US" dirty="0"/>
              <a:t>Help out with organization and admin tasks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1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do with merged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Create public opinion indices</a:t>
            </a:r>
          </a:p>
          <a:p>
            <a:pPr>
              <a:buFont typeface="Wingdings" charset="2"/>
              <a:buChar char="§"/>
            </a:pPr>
            <a:r>
              <a:rPr lang="en-US" dirty="0"/>
              <a:t>Track trends over time</a:t>
            </a:r>
          </a:p>
          <a:p>
            <a:pPr>
              <a:buFont typeface="Wingdings" charset="2"/>
              <a:buChar char="§"/>
            </a:pPr>
            <a:r>
              <a:rPr lang="en-US" dirty="0"/>
              <a:t>Determine public opinion thresholds</a:t>
            </a:r>
          </a:p>
          <a:p>
            <a:pPr>
              <a:buFont typeface="Wingdings" charset="2"/>
              <a:buChar char="§"/>
            </a:pPr>
            <a:r>
              <a:rPr lang="en-US" dirty="0"/>
              <a:t>Larger models controlling for more factors</a:t>
            </a:r>
          </a:p>
          <a:p>
            <a:pPr>
              <a:buFont typeface="Wingdings" charset="2"/>
              <a:buChar char="§"/>
            </a:pPr>
            <a:r>
              <a:rPr lang="en-US" dirty="0"/>
              <a:t>Generate multiple parallel models</a:t>
            </a:r>
          </a:p>
          <a:p>
            <a:pPr>
              <a:buFont typeface="Wingdings" charset="2"/>
              <a:buChar char="§"/>
            </a:pPr>
            <a:r>
              <a:rPr lang="en-US" dirty="0"/>
              <a:t>Machine learning and pattern recognition</a:t>
            </a:r>
          </a:p>
          <a:p>
            <a:pPr>
              <a:buFont typeface="Wingdings" charset="2"/>
              <a:buChar char="§"/>
            </a:pPr>
            <a:r>
              <a:rPr lang="en-US" dirty="0"/>
              <a:t>Reduce effects of systematic bias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Compare results of different survey methods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01707"/>
      </p:ext>
    </p:extLst>
  </p:cSld>
  <p:clrMapOvr>
    <a:masterClrMapping/>
  </p:clrMapOvr>
</p:sld>
</file>

<file path=ppt/theme/theme1.xml><?xml version="1.0" encoding="utf-8"?>
<a:theme xmlns:a="http://schemas.openxmlformats.org/drawingml/2006/main" name="jhfgjhxcfgjhxfgj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0A11E0A-ACF4-439F-B8E0-2FF67C5B5951}" vid="{17B388D8-B41F-4585-A795-D0E33849B4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3746</TotalTime>
  <Words>761</Words>
  <Application>Microsoft Macintosh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Times New Roman</vt:lpstr>
      <vt:lpstr>Wingdings</vt:lpstr>
      <vt:lpstr>Arial</vt:lpstr>
      <vt:lpstr>jhfgjhxcfgjhxfgj</vt:lpstr>
      <vt:lpstr>Human Understanding Measured Across National Surveys: An Introduction</vt:lpstr>
      <vt:lpstr>Why merge multiple survey sources?</vt:lpstr>
      <vt:lpstr>What is the vision?</vt:lpstr>
      <vt:lpstr>What is HUMAN Surveys?</vt:lpstr>
      <vt:lpstr>Current Sources</vt:lpstr>
      <vt:lpstr>How to merge so much data?</vt:lpstr>
      <vt:lpstr>Why should you get involved?</vt:lpstr>
      <vt:lpstr>How can you get involved?</vt:lpstr>
      <vt:lpstr>What can we do with merged data?</vt:lpstr>
      <vt:lpstr>Example 1: Public Opinion Indices</vt:lpstr>
      <vt:lpstr>Example 2: National Indices</vt:lpstr>
      <vt:lpstr>Example 3: Demographic Trends</vt:lpstr>
      <vt:lpstr>Example 4: Effects on Social Trust</vt:lpstr>
      <vt:lpstr>Example 5: Economic Indicators</vt:lpstr>
      <vt:lpstr>Considerations</vt:lpstr>
      <vt:lpstr>Conclusion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Klassen</dc:creator>
  <cp:lastModifiedBy>Andrew Klassen</cp:lastModifiedBy>
  <cp:revision>167</cp:revision>
  <dcterms:created xsi:type="dcterms:W3CDTF">2017-09-21T22:28:33Z</dcterms:created>
  <dcterms:modified xsi:type="dcterms:W3CDTF">2018-07-15T07:52:33Z</dcterms:modified>
</cp:coreProperties>
</file>