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sldIdLst>
    <p:sldId id="256" r:id="rId2"/>
    <p:sldId id="257" r:id="rId3"/>
    <p:sldId id="258" r:id="rId4"/>
    <p:sldId id="259" r:id="rId5"/>
    <p:sldId id="270" r:id="rId6"/>
    <p:sldId id="276" r:id="rId7"/>
    <p:sldId id="271" r:id="rId8"/>
    <p:sldId id="272" r:id="rId9"/>
    <p:sldId id="262" r:id="rId10"/>
    <p:sldId id="261" r:id="rId11"/>
    <p:sldId id="264" r:id="rId12"/>
    <p:sldId id="266" r:id="rId13"/>
    <p:sldId id="275" r:id="rId14"/>
    <p:sldId id="265" r:id="rId15"/>
    <p:sldId id="274" r:id="rId16"/>
    <p:sldId id="273" r:id="rId17"/>
    <p:sldId id="267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880" autoAdjust="0"/>
  </p:normalViewPr>
  <p:slideViewPr>
    <p:cSldViewPr snapToGrid="0">
      <p:cViewPr varScale="1">
        <p:scale>
          <a:sx n="134" d="100"/>
          <a:sy n="134" d="100"/>
        </p:scale>
        <p:origin x="1639" y="7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Klassen" userId="6f41e4cf-1810-42e6-b9f8-5b5fb0512d07" providerId="ADAL" clId="{1D6E9B96-48D2-4EA9-B56F-6CFA46BC9A11}"/>
    <pc:docChg chg="undo redo custSel addSld delSld modSld sldOrd modMainMaster">
      <pc:chgData name="Andrew Klassen" userId="6f41e4cf-1810-42e6-b9f8-5b5fb0512d07" providerId="ADAL" clId="{1D6E9B96-48D2-4EA9-B56F-6CFA46BC9A11}" dt="2018-07-13T15:51:16.389" v="6987" actId="1035"/>
      <pc:docMkLst>
        <pc:docMk/>
      </pc:docMkLst>
      <pc:sldChg chg="addSp delSp modSp add">
        <pc:chgData name="Andrew Klassen" userId="6f41e4cf-1810-42e6-b9f8-5b5fb0512d07" providerId="ADAL" clId="{1D6E9B96-48D2-4EA9-B56F-6CFA46BC9A11}" dt="2018-07-13T02:09:04.460" v="343" actId="120"/>
        <pc:sldMkLst>
          <pc:docMk/>
          <pc:sldMk cId="2458441813" sldId="256"/>
        </pc:sldMkLst>
        <pc:spChg chg="mod">
          <ac:chgData name="Andrew Klassen" userId="6f41e4cf-1810-42e6-b9f8-5b5fb0512d07" providerId="ADAL" clId="{1D6E9B96-48D2-4EA9-B56F-6CFA46BC9A11}" dt="2018-07-13T02:09:04.460" v="343" actId="120"/>
          <ac:spMkLst>
            <pc:docMk/>
            <pc:sldMk cId="2458441813" sldId="256"/>
            <ac:spMk id="2" creationId="{1EAF5292-CCA2-42F9-92E6-ACB587AF37B0}"/>
          </ac:spMkLst>
        </pc:spChg>
        <pc:spChg chg="mod">
          <ac:chgData name="Andrew Klassen" userId="6f41e4cf-1810-42e6-b9f8-5b5fb0512d07" providerId="ADAL" clId="{1D6E9B96-48D2-4EA9-B56F-6CFA46BC9A11}" dt="2018-07-13T02:09:04.060" v="342" actId="120"/>
          <ac:spMkLst>
            <pc:docMk/>
            <pc:sldMk cId="2458441813" sldId="256"/>
            <ac:spMk id="3" creationId="{DBD68FAB-756D-4E61-B0BF-C1AB5911D69F}"/>
          </ac:spMkLst>
        </pc:spChg>
        <pc:spChg chg="add del mod">
          <ac:chgData name="Andrew Klassen" userId="6f41e4cf-1810-42e6-b9f8-5b5fb0512d07" providerId="ADAL" clId="{1D6E9B96-48D2-4EA9-B56F-6CFA46BC9A11}" dt="2018-07-13T01:50:07.830" v="38" actId="478"/>
          <ac:spMkLst>
            <pc:docMk/>
            <pc:sldMk cId="2458441813" sldId="256"/>
            <ac:spMk id="4" creationId="{5302BE4A-D699-42AD-8652-F52E9A033A33}"/>
          </ac:spMkLst>
        </pc:spChg>
        <pc:spChg chg="add mod">
          <ac:chgData name="Andrew Klassen" userId="6f41e4cf-1810-42e6-b9f8-5b5fb0512d07" providerId="ADAL" clId="{1D6E9B96-48D2-4EA9-B56F-6CFA46BC9A11}" dt="2018-07-13T01:58:16.671" v="173" actId="122"/>
          <ac:spMkLst>
            <pc:docMk/>
            <pc:sldMk cId="2458441813" sldId="256"/>
            <ac:spMk id="5" creationId="{901F37D1-E169-49FC-B3C5-0691F2DC78CE}"/>
          </ac:spMkLst>
        </pc:spChg>
        <pc:spChg chg="add mod">
          <ac:chgData name="Andrew Klassen" userId="6f41e4cf-1810-42e6-b9f8-5b5fb0512d07" providerId="ADAL" clId="{1D6E9B96-48D2-4EA9-B56F-6CFA46BC9A11}" dt="2018-07-13T01:58:11.864" v="171" actId="122"/>
          <ac:spMkLst>
            <pc:docMk/>
            <pc:sldMk cId="2458441813" sldId="256"/>
            <ac:spMk id="6" creationId="{6B2BB29B-8F4A-4809-AE7A-7758307B4E29}"/>
          </ac:spMkLst>
        </pc:spChg>
      </pc:sldChg>
      <pc:sldChg chg="modSp add">
        <pc:chgData name="Andrew Klassen" userId="6f41e4cf-1810-42e6-b9f8-5b5fb0512d07" providerId="ADAL" clId="{1D6E9B96-48D2-4EA9-B56F-6CFA46BC9A11}" dt="2018-07-13T12:29:29.861" v="4494" actId="12"/>
        <pc:sldMkLst>
          <pc:docMk/>
          <pc:sldMk cId="301475093" sldId="257"/>
        </pc:sldMkLst>
        <pc:spChg chg="mod">
          <ac:chgData name="Andrew Klassen" userId="6f41e4cf-1810-42e6-b9f8-5b5fb0512d07" providerId="ADAL" clId="{1D6E9B96-48D2-4EA9-B56F-6CFA46BC9A11}" dt="2018-07-13T02:09:10.335" v="344" actId="122"/>
          <ac:spMkLst>
            <pc:docMk/>
            <pc:sldMk cId="301475093" sldId="257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2:29:29.861" v="4494" actId="12"/>
          <ac:spMkLst>
            <pc:docMk/>
            <pc:sldMk cId="301475093" sldId="257"/>
            <ac:spMk id="3" creationId="{9F270683-951E-44B1-8957-3EA55F3E4D0E}"/>
          </ac:spMkLst>
        </pc:spChg>
      </pc:sldChg>
      <pc:sldChg chg="modSp add">
        <pc:chgData name="Andrew Klassen" userId="6f41e4cf-1810-42e6-b9f8-5b5fb0512d07" providerId="ADAL" clId="{1D6E9B96-48D2-4EA9-B56F-6CFA46BC9A11}" dt="2018-07-13T15:06:36.449" v="6632" actId="20577"/>
        <pc:sldMkLst>
          <pc:docMk/>
          <pc:sldMk cId="2768560267" sldId="258"/>
        </pc:sldMkLst>
        <pc:spChg chg="mod">
          <ac:chgData name="Andrew Klassen" userId="6f41e4cf-1810-42e6-b9f8-5b5fb0512d07" providerId="ADAL" clId="{1D6E9B96-48D2-4EA9-B56F-6CFA46BC9A11}" dt="2018-07-13T02:09:14.002" v="345" actId="122"/>
          <ac:spMkLst>
            <pc:docMk/>
            <pc:sldMk cId="2768560267" sldId="258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5:06:36.449" v="6632" actId="20577"/>
          <ac:spMkLst>
            <pc:docMk/>
            <pc:sldMk cId="2768560267" sldId="258"/>
            <ac:spMk id="3" creationId="{9F270683-951E-44B1-8957-3EA55F3E4D0E}"/>
          </ac:spMkLst>
        </pc:spChg>
      </pc:sldChg>
      <pc:sldChg chg="modSp add">
        <pc:chgData name="Andrew Klassen" userId="6f41e4cf-1810-42e6-b9f8-5b5fb0512d07" providerId="ADAL" clId="{1D6E9B96-48D2-4EA9-B56F-6CFA46BC9A11}" dt="2018-07-13T12:49:38.604" v="4673" actId="20577"/>
        <pc:sldMkLst>
          <pc:docMk/>
          <pc:sldMk cId="274982254" sldId="259"/>
        </pc:sldMkLst>
        <pc:spChg chg="mod">
          <ac:chgData name="Andrew Klassen" userId="6f41e4cf-1810-42e6-b9f8-5b5fb0512d07" providerId="ADAL" clId="{1D6E9B96-48D2-4EA9-B56F-6CFA46BC9A11}" dt="2018-07-13T12:49:38.604" v="4673" actId="20577"/>
          <ac:spMkLst>
            <pc:docMk/>
            <pc:sldMk cId="274982254" sldId="259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2:30:22.845" v="4498" actId="12"/>
          <ac:spMkLst>
            <pc:docMk/>
            <pc:sldMk cId="274982254" sldId="259"/>
            <ac:spMk id="3" creationId="{9F270683-951E-44B1-8957-3EA55F3E4D0E}"/>
          </ac:spMkLst>
        </pc:spChg>
      </pc:sldChg>
      <pc:sldChg chg="modSp add del">
        <pc:chgData name="Andrew Klassen" userId="6f41e4cf-1810-42e6-b9f8-5b5fb0512d07" providerId="ADAL" clId="{1D6E9B96-48D2-4EA9-B56F-6CFA46BC9A11}" dt="2018-07-13T02:30:23.426" v="575" actId="2696"/>
        <pc:sldMkLst>
          <pc:docMk/>
          <pc:sldMk cId="1820764802" sldId="259"/>
        </pc:sldMkLst>
        <pc:spChg chg="mod">
          <ac:chgData name="Andrew Klassen" userId="6f41e4cf-1810-42e6-b9f8-5b5fb0512d07" providerId="ADAL" clId="{1D6E9B96-48D2-4EA9-B56F-6CFA46BC9A11}" dt="2018-07-13T02:26:06.562" v="531" actId="20577"/>
          <ac:spMkLst>
            <pc:docMk/>
            <pc:sldMk cId="1820764802" sldId="259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02:30:16.362" v="574" actId="2696"/>
          <ac:spMkLst>
            <pc:docMk/>
            <pc:sldMk cId="1820764802" sldId="259"/>
            <ac:spMk id="3" creationId="{9F270683-951E-44B1-8957-3EA55F3E4D0E}"/>
          </ac:spMkLst>
        </pc:spChg>
      </pc:sldChg>
      <pc:sldChg chg="modSp add del">
        <pc:chgData name="Andrew Klassen" userId="6f41e4cf-1810-42e6-b9f8-5b5fb0512d07" providerId="ADAL" clId="{1D6E9B96-48D2-4EA9-B56F-6CFA46BC9A11}" dt="2018-07-13T12:51:02.634" v="4697" actId="2696"/>
        <pc:sldMkLst>
          <pc:docMk/>
          <pc:sldMk cId="2668089073" sldId="260"/>
        </pc:sldMkLst>
        <pc:spChg chg="mod">
          <ac:chgData name="Andrew Klassen" userId="6f41e4cf-1810-42e6-b9f8-5b5fb0512d07" providerId="ADAL" clId="{1D6E9B96-48D2-4EA9-B56F-6CFA46BC9A11}" dt="2018-07-13T02:37:55.237" v="737" actId="313"/>
          <ac:spMkLst>
            <pc:docMk/>
            <pc:sldMk cId="2668089073" sldId="260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2:30:11.535" v="4497" actId="12"/>
          <ac:spMkLst>
            <pc:docMk/>
            <pc:sldMk cId="2668089073" sldId="260"/>
            <ac:spMk id="3" creationId="{9F270683-951E-44B1-8957-3EA55F3E4D0E}"/>
          </ac:spMkLst>
        </pc:spChg>
      </pc:sldChg>
      <pc:sldChg chg="addSp delSp modSp add">
        <pc:chgData name="Andrew Klassen" userId="6f41e4cf-1810-42e6-b9f8-5b5fb0512d07" providerId="ADAL" clId="{1D6E9B96-48D2-4EA9-B56F-6CFA46BC9A11}" dt="2018-07-13T13:54:41.327" v="5863" actId="27636"/>
        <pc:sldMkLst>
          <pc:docMk/>
          <pc:sldMk cId="2669314286" sldId="261"/>
        </pc:sldMkLst>
        <pc:spChg chg="mod">
          <ac:chgData name="Andrew Klassen" userId="6f41e4cf-1810-42e6-b9f8-5b5fb0512d07" providerId="ADAL" clId="{1D6E9B96-48D2-4EA9-B56F-6CFA46BC9A11}" dt="2018-07-13T13:44:43.236" v="5589" actId="313"/>
          <ac:spMkLst>
            <pc:docMk/>
            <pc:sldMk cId="2669314286" sldId="261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3:54:41.327" v="5863" actId="27636"/>
          <ac:spMkLst>
            <pc:docMk/>
            <pc:sldMk cId="2669314286" sldId="261"/>
            <ac:spMk id="3" creationId="{9F270683-951E-44B1-8957-3EA55F3E4D0E}"/>
          </ac:spMkLst>
        </pc:spChg>
        <pc:graphicFrameChg chg="add del mod">
          <ac:chgData name="Andrew Klassen" userId="6f41e4cf-1810-42e6-b9f8-5b5fb0512d07" providerId="ADAL" clId="{1D6E9B96-48D2-4EA9-B56F-6CFA46BC9A11}" dt="2018-07-13T07:43:46.248" v="797" actId="478"/>
          <ac:graphicFrameMkLst>
            <pc:docMk/>
            <pc:sldMk cId="2669314286" sldId="261"/>
            <ac:graphicFrameMk id="8" creationId="{821AA10E-F1B5-4875-BDC4-AF1BB9AE4FD7}"/>
          </ac:graphicFrameMkLst>
        </pc:graphicFrameChg>
        <pc:graphicFrameChg chg="add del mod">
          <ac:chgData name="Andrew Klassen" userId="6f41e4cf-1810-42e6-b9f8-5b5fb0512d07" providerId="ADAL" clId="{1D6E9B96-48D2-4EA9-B56F-6CFA46BC9A11}" dt="2018-07-13T07:43:50.255" v="799" actId="478"/>
          <ac:graphicFrameMkLst>
            <pc:docMk/>
            <pc:sldMk cId="2669314286" sldId="261"/>
            <ac:graphicFrameMk id="9" creationId="{6E2EB45A-F548-41A6-AB15-71177E710B83}"/>
          </ac:graphicFrameMkLst>
        </pc:graphicFrameChg>
        <pc:picChg chg="add del mod">
          <ac:chgData name="Andrew Klassen" userId="6f41e4cf-1810-42e6-b9f8-5b5fb0512d07" providerId="ADAL" clId="{1D6E9B96-48D2-4EA9-B56F-6CFA46BC9A11}" dt="2018-07-13T07:43:29.052" v="793" actId="478"/>
          <ac:picMkLst>
            <pc:docMk/>
            <pc:sldMk cId="2669314286" sldId="261"/>
            <ac:picMk id="5" creationId="{AFA88A1E-74DC-4337-9675-5336BA8B7231}"/>
          </ac:picMkLst>
        </pc:picChg>
        <pc:picChg chg="add del mod">
          <ac:chgData name="Andrew Klassen" userId="6f41e4cf-1810-42e6-b9f8-5b5fb0512d07" providerId="ADAL" clId="{1D6E9B96-48D2-4EA9-B56F-6CFA46BC9A11}" dt="2018-07-13T07:43:36.326" v="795" actId="478"/>
          <ac:picMkLst>
            <pc:docMk/>
            <pc:sldMk cId="2669314286" sldId="261"/>
            <ac:picMk id="7" creationId="{CD1B5784-F50B-4B76-A418-F2427A7212EA}"/>
          </ac:picMkLst>
        </pc:picChg>
        <pc:picChg chg="add del mod">
          <ac:chgData name="Andrew Klassen" userId="6f41e4cf-1810-42e6-b9f8-5b5fb0512d07" providerId="ADAL" clId="{1D6E9B96-48D2-4EA9-B56F-6CFA46BC9A11}" dt="2018-07-13T07:44:22.702" v="806" actId="478"/>
          <ac:picMkLst>
            <pc:docMk/>
            <pc:sldMk cId="2669314286" sldId="261"/>
            <ac:picMk id="11" creationId="{A857E2CB-696D-451F-BE54-396C0C458E37}"/>
          </ac:picMkLst>
        </pc:picChg>
      </pc:sldChg>
      <pc:sldChg chg="addSp delSp modSp add ord">
        <pc:chgData name="Andrew Klassen" userId="6f41e4cf-1810-42e6-b9f8-5b5fb0512d07" providerId="ADAL" clId="{1D6E9B96-48D2-4EA9-B56F-6CFA46BC9A11}" dt="2018-07-13T13:43:02.650" v="5570" actId="313"/>
        <pc:sldMkLst>
          <pc:docMk/>
          <pc:sldMk cId="2174250636" sldId="262"/>
        </pc:sldMkLst>
        <pc:spChg chg="add del mod">
          <ac:chgData name="Andrew Klassen" userId="6f41e4cf-1810-42e6-b9f8-5b5fb0512d07" providerId="ADAL" clId="{1D6E9B96-48D2-4EA9-B56F-6CFA46BC9A11}" dt="2018-07-13T13:05:32.978" v="4909" actId="313"/>
          <ac:spMkLst>
            <pc:docMk/>
            <pc:sldMk cId="2174250636" sldId="262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3:43:02.650" v="5570" actId="313"/>
          <ac:spMkLst>
            <pc:docMk/>
            <pc:sldMk cId="2174250636" sldId="262"/>
            <ac:spMk id="3" creationId="{9F270683-951E-44B1-8957-3EA55F3E4D0E}"/>
          </ac:spMkLst>
        </pc:spChg>
        <pc:spChg chg="add del mod">
          <ac:chgData name="Andrew Klassen" userId="6f41e4cf-1810-42e6-b9f8-5b5fb0512d07" providerId="ADAL" clId="{1D6E9B96-48D2-4EA9-B56F-6CFA46BC9A11}" dt="2018-07-13T13:05:32.978" v="4909" actId="313"/>
          <ac:spMkLst>
            <pc:docMk/>
            <pc:sldMk cId="2174250636" sldId="262"/>
            <ac:spMk id="5" creationId="{574258F5-794C-432A-8200-5E2BCE789EE4}"/>
          </ac:spMkLst>
        </pc:spChg>
        <pc:picChg chg="add del mod">
          <ac:chgData name="Andrew Klassen" userId="6f41e4cf-1810-42e6-b9f8-5b5fb0512d07" providerId="ADAL" clId="{1D6E9B96-48D2-4EA9-B56F-6CFA46BC9A11}" dt="2018-07-13T12:21:46.066" v="4178" actId="478"/>
          <ac:picMkLst>
            <pc:docMk/>
            <pc:sldMk cId="2174250636" sldId="262"/>
            <ac:picMk id="4" creationId="{0B6A4A50-0637-4C53-AA0B-2C6176320F86}"/>
          </ac:picMkLst>
        </pc:picChg>
        <pc:picChg chg="add del mod">
          <ac:chgData name="Andrew Klassen" userId="6f41e4cf-1810-42e6-b9f8-5b5fb0512d07" providerId="ADAL" clId="{1D6E9B96-48D2-4EA9-B56F-6CFA46BC9A11}" dt="2018-07-13T13:27:43.917" v="5284" actId="478"/>
          <ac:picMkLst>
            <pc:docMk/>
            <pc:sldMk cId="2174250636" sldId="262"/>
            <ac:picMk id="7" creationId="{23C17788-FC5A-460F-A767-5B1C2CF45B3E}"/>
          </ac:picMkLst>
        </pc:picChg>
        <pc:picChg chg="add del mod">
          <ac:chgData name="Andrew Klassen" userId="6f41e4cf-1810-42e6-b9f8-5b5fb0512d07" providerId="ADAL" clId="{1D6E9B96-48D2-4EA9-B56F-6CFA46BC9A11}" dt="2018-07-13T13:29:31.801" v="5289" actId="478"/>
          <ac:picMkLst>
            <pc:docMk/>
            <pc:sldMk cId="2174250636" sldId="262"/>
            <ac:picMk id="9" creationId="{721E7983-F450-41A1-BE18-429F5172F3BA}"/>
          </ac:picMkLst>
        </pc:picChg>
        <pc:picChg chg="add mod">
          <ac:chgData name="Andrew Klassen" userId="6f41e4cf-1810-42e6-b9f8-5b5fb0512d07" providerId="ADAL" clId="{1D6E9B96-48D2-4EA9-B56F-6CFA46BC9A11}" dt="2018-07-13T13:33:36.514" v="5291" actId="1076"/>
          <ac:picMkLst>
            <pc:docMk/>
            <pc:sldMk cId="2174250636" sldId="262"/>
            <ac:picMk id="11" creationId="{8E3A3F5E-49E0-4E9C-A3AE-0A89DEC75F0A}"/>
          </ac:picMkLst>
        </pc:picChg>
      </pc:sldChg>
      <pc:sldChg chg="addSp delSp modSp add del">
        <pc:chgData name="Andrew Klassen" userId="6f41e4cf-1810-42e6-b9f8-5b5fb0512d07" providerId="ADAL" clId="{1D6E9B96-48D2-4EA9-B56F-6CFA46BC9A11}" dt="2018-07-13T13:55:13.569" v="5864" actId="2696"/>
        <pc:sldMkLst>
          <pc:docMk/>
          <pc:sldMk cId="2329548371" sldId="263"/>
        </pc:sldMkLst>
        <pc:spChg chg="mod">
          <ac:chgData name="Andrew Klassen" userId="6f41e4cf-1810-42e6-b9f8-5b5fb0512d07" providerId="ADAL" clId="{1D6E9B96-48D2-4EA9-B56F-6CFA46BC9A11}" dt="2018-07-13T08:04:37.840" v="1644" actId="313"/>
          <ac:spMkLst>
            <pc:docMk/>
            <pc:sldMk cId="2329548371" sldId="263"/>
            <ac:spMk id="2" creationId="{305762B1-ED35-47BB-8E08-F1BB6838C7C6}"/>
          </ac:spMkLst>
        </pc:spChg>
        <pc:spChg chg="del mod">
          <ac:chgData name="Andrew Klassen" userId="6f41e4cf-1810-42e6-b9f8-5b5fb0512d07" providerId="ADAL" clId="{1D6E9B96-48D2-4EA9-B56F-6CFA46BC9A11}" dt="2018-07-13T08:04:01.136" v="1629" actId="478"/>
          <ac:spMkLst>
            <pc:docMk/>
            <pc:sldMk cId="2329548371" sldId="263"/>
            <ac:spMk id="3" creationId="{9F270683-951E-44B1-8957-3EA55F3E4D0E}"/>
          </ac:spMkLst>
        </pc:spChg>
        <pc:spChg chg="add mod">
          <ac:chgData name="Andrew Klassen" userId="6f41e4cf-1810-42e6-b9f8-5b5fb0512d07" providerId="ADAL" clId="{1D6E9B96-48D2-4EA9-B56F-6CFA46BC9A11}" dt="2018-07-13T12:30:47.251" v="4501" actId="12"/>
          <ac:spMkLst>
            <pc:docMk/>
            <pc:sldMk cId="2329548371" sldId="263"/>
            <ac:spMk id="6" creationId="{A8D03812-6CF4-4C07-8603-C084F6CB4D72}"/>
          </ac:spMkLst>
        </pc:spChg>
        <pc:graphicFrameChg chg="add del mod modGraphic">
          <ac:chgData name="Andrew Klassen" userId="6f41e4cf-1810-42e6-b9f8-5b5fb0512d07" providerId="ADAL" clId="{1D6E9B96-48D2-4EA9-B56F-6CFA46BC9A11}" dt="2018-07-13T08:08:18.872" v="1656" actId="478"/>
          <ac:graphicFrameMkLst>
            <pc:docMk/>
            <pc:sldMk cId="2329548371" sldId="263"/>
            <ac:graphicFrameMk id="5" creationId="{F1FB8B7D-7D43-45E5-8BD7-2E5AEB146F7D}"/>
          </ac:graphicFrameMkLst>
        </pc:graphicFrameChg>
        <pc:picChg chg="del">
          <ac:chgData name="Andrew Klassen" userId="6f41e4cf-1810-42e6-b9f8-5b5fb0512d07" providerId="ADAL" clId="{1D6E9B96-48D2-4EA9-B56F-6CFA46BC9A11}" dt="2018-07-13T08:03:35.786" v="1623" actId="478"/>
          <ac:picMkLst>
            <pc:docMk/>
            <pc:sldMk cId="2329548371" sldId="263"/>
            <ac:picMk id="4" creationId="{0B6A4A50-0637-4C53-AA0B-2C6176320F86}"/>
          </ac:picMkLst>
        </pc:picChg>
      </pc:sldChg>
      <pc:sldChg chg="addSp delSp modSp add">
        <pc:chgData name="Andrew Klassen" userId="6f41e4cf-1810-42e6-b9f8-5b5fb0512d07" providerId="ADAL" clId="{1D6E9B96-48D2-4EA9-B56F-6CFA46BC9A11}" dt="2018-07-13T14:37:53.741" v="6374" actId="20577"/>
        <pc:sldMkLst>
          <pc:docMk/>
          <pc:sldMk cId="513746872" sldId="264"/>
        </pc:sldMkLst>
        <pc:spChg chg="mod">
          <ac:chgData name="Andrew Klassen" userId="6f41e4cf-1810-42e6-b9f8-5b5fb0512d07" providerId="ADAL" clId="{1D6E9B96-48D2-4EA9-B56F-6CFA46BC9A11}" dt="2018-07-13T14:37:53.741" v="6374" actId="20577"/>
          <ac:spMkLst>
            <pc:docMk/>
            <pc:sldMk cId="513746872" sldId="264"/>
            <ac:spMk id="2" creationId="{305762B1-ED35-47BB-8E08-F1BB6838C7C6}"/>
          </ac:spMkLst>
        </pc:spChg>
        <pc:spChg chg="add del mod">
          <ac:chgData name="Andrew Klassen" userId="6f41e4cf-1810-42e6-b9f8-5b5fb0512d07" providerId="ADAL" clId="{1D6E9B96-48D2-4EA9-B56F-6CFA46BC9A11}" dt="2018-07-13T08:16:25.619" v="2196" actId="6549"/>
          <ac:spMkLst>
            <pc:docMk/>
            <pc:sldMk cId="513746872" sldId="264"/>
            <ac:spMk id="4" creationId="{41DA0359-A285-48D8-B59B-FA7210BFBE61}"/>
          </ac:spMkLst>
        </pc:spChg>
        <pc:spChg chg="add mod">
          <ac:chgData name="Andrew Klassen" userId="6f41e4cf-1810-42e6-b9f8-5b5fb0512d07" providerId="ADAL" clId="{1D6E9B96-48D2-4EA9-B56F-6CFA46BC9A11}" dt="2018-07-13T12:28:52.215" v="4492" actId="1076"/>
          <ac:spMkLst>
            <pc:docMk/>
            <pc:sldMk cId="513746872" sldId="264"/>
            <ac:spMk id="5" creationId="{7B3B9D1D-4D32-44F8-A44F-B2EE32CF97E4}"/>
          </ac:spMkLst>
        </pc:spChg>
        <pc:spChg chg="del mod">
          <ac:chgData name="Andrew Klassen" userId="6f41e4cf-1810-42e6-b9f8-5b5fb0512d07" providerId="ADAL" clId="{1D6E9B96-48D2-4EA9-B56F-6CFA46BC9A11}" dt="2018-07-13T08:16:07.819" v="2192" actId="478"/>
          <ac:spMkLst>
            <pc:docMk/>
            <pc:sldMk cId="513746872" sldId="264"/>
            <ac:spMk id="6" creationId="{A8D03812-6CF4-4C07-8603-C084F6CB4D72}"/>
          </ac:spMkLst>
        </pc:spChg>
        <pc:spChg chg="add mod">
          <ac:chgData name="Andrew Klassen" userId="6f41e4cf-1810-42e6-b9f8-5b5fb0512d07" providerId="ADAL" clId="{1D6E9B96-48D2-4EA9-B56F-6CFA46BC9A11}" dt="2018-07-13T12:28:17.071" v="4479" actId="1036"/>
          <ac:spMkLst>
            <pc:docMk/>
            <pc:sldMk cId="513746872" sldId="264"/>
            <ac:spMk id="9" creationId="{1EAD62D9-656D-4535-A1D8-1B84187525EB}"/>
          </ac:spMkLst>
        </pc:spChg>
        <pc:spChg chg="add mod">
          <ac:chgData name="Andrew Klassen" userId="6f41e4cf-1810-42e6-b9f8-5b5fb0512d07" providerId="ADAL" clId="{1D6E9B96-48D2-4EA9-B56F-6CFA46BC9A11}" dt="2018-07-13T12:29:08.061" v="4493" actId="12"/>
          <ac:spMkLst>
            <pc:docMk/>
            <pc:sldMk cId="513746872" sldId="264"/>
            <ac:spMk id="10" creationId="{094006F3-349E-41CA-8FCD-7E63249E1F89}"/>
          </ac:spMkLst>
        </pc:spChg>
        <pc:spChg chg="add del mod">
          <ac:chgData name="Andrew Klassen" userId="6f41e4cf-1810-42e6-b9f8-5b5fb0512d07" providerId="ADAL" clId="{1D6E9B96-48D2-4EA9-B56F-6CFA46BC9A11}" dt="2018-07-13T14:24:30.907" v="6101" actId="478"/>
          <ac:spMkLst>
            <pc:docMk/>
            <pc:sldMk cId="513746872" sldId="264"/>
            <ac:spMk id="13" creationId="{72F4381C-B8CD-48D1-A2CD-F886CF3C6B06}"/>
          </ac:spMkLst>
        </pc:spChg>
        <pc:picChg chg="add mod">
          <ac:chgData name="Andrew Klassen" userId="6f41e4cf-1810-42e6-b9f8-5b5fb0512d07" providerId="ADAL" clId="{1D6E9B96-48D2-4EA9-B56F-6CFA46BC9A11}" dt="2018-07-13T14:24:22.093" v="6100" actId="1037"/>
          <ac:picMkLst>
            <pc:docMk/>
            <pc:sldMk cId="513746872" sldId="264"/>
            <ac:picMk id="4" creationId="{00EF5EB0-2845-4AB9-A240-9197FE52458C}"/>
          </ac:picMkLst>
        </pc:picChg>
        <pc:picChg chg="add del mod">
          <ac:chgData name="Andrew Klassen" userId="6f41e4cf-1810-42e6-b9f8-5b5fb0512d07" providerId="ADAL" clId="{1D6E9B96-48D2-4EA9-B56F-6CFA46BC9A11}" dt="2018-07-13T14:23:56.273" v="6091" actId="478"/>
          <ac:picMkLst>
            <pc:docMk/>
            <pc:sldMk cId="513746872" sldId="264"/>
            <ac:picMk id="7" creationId="{6AC13CCF-CFC3-402E-9C55-441259DA0E3B}"/>
          </ac:picMkLst>
        </pc:picChg>
        <pc:picChg chg="add del mod">
          <ac:chgData name="Andrew Klassen" userId="6f41e4cf-1810-42e6-b9f8-5b5fb0512d07" providerId="ADAL" clId="{1D6E9B96-48D2-4EA9-B56F-6CFA46BC9A11}" dt="2018-07-13T14:24:10.236" v="6095" actId="478"/>
          <ac:picMkLst>
            <pc:docMk/>
            <pc:sldMk cId="513746872" sldId="264"/>
            <ac:picMk id="8" creationId="{E497FCE8-401C-4DDF-9200-8AE07DA7AE3B}"/>
          </ac:picMkLst>
        </pc:picChg>
        <pc:picChg chg="add mod">
          <ac:chgData name="Andrew Klassen" userId="6f41e4cf-1810-42e6-b9f8-5b5fb0512d07" providerId="ADAL" clId="{1D6E9B96-48D2-4EA9-B56F-6CFA46BC9A11}" dt="2018-07-13T14:23:59.426" v="6092" actId="1076"/>
          <ac:picMkLst>
            <pc:docMk/>
            <pc:sldMk cId="513746872" sldId="264"/>
            <ac:picMk id="11" creationId="{9C04C474-DE30-4802-88B4-1D1FAD13623E}"/>
          </ac:picMkLst>
        </pc:picChg>
      </pc:sldChg>
      <pc:sldChg chg="addSp delSp modSp add">
        <pc:chgData name="Andrew Klassen" userId="6f41e4cf-1810-42e6-b9f8-5b5fb0512d07" providerId="ADAL" clId="{1D6E9B96-48D2-4EA9-B56F-6CFA46BC9A11}" dt="2018-07-13T14:50:37.911" v="6481" actId="113"/>
        <pc:sldMkLst>
          <pc:docMk/>
          <pc:sldMk cId="4038725142" sldId="265"/>
        </pc:sldMkLst>
        <pc:spChg chg="mod">
          <ac:chgData name="Andrew Klassen" userId="6f41e4cf-1810-42e6-b9f8-5b5fb0512d07" providerId="ADAL" clId="{1D6E9B96-48D2-4EA9-B56F-6CFA46BC9A11}" dt="2018-07-13T12:31:27.484" v="4509" actId="313"/>
          <ac:spMkLst>
            <pc:docMk/>
            <pc:sldMk cId="4038725142" sldId="265"/>
            <ac:spMk id="2" creationId="{305762B1-ED35-47BB-8E08-F1BB6838C7C6}"/>
          </ac:spMkLst>
        </pc:spChg>
        <pc:spChg chg="add del mod">
          <ac:chgData name="Andrew Klassen" userId="6f41e4cf-1810-42e6-b9f8-5b5fb0512d07" providerId="ADAL" clId="{1D6E9B96-48D2-4EA9-B56F-6CFA46BC9A11}" dt="2018-07-13T08:23:39.004" v="2633" actId="478"/>
          <ac:spMkLst>
            <pc:docMk/>
            <pc:sldMk cId="4038725142" sldId="265"/>
            <ac:spMk id="4" creationId="{BB53A311-B13A-4DF3-B717-3FFBE78D1925}"/>
          </ac:spMkLst>
        </pc:spChg>
        <pc:spChg chg="del mod">
          <ac:chgData name="Andrew Klassen" userId="6f41e4cf-1810-42e6-b9f8-5b5fb0512d07" providerId="ADAL" clId="{1D6E9B96-48D2-4EA9-B56F-6CFA46BC9A11}" dt="2018-07-13T08:26:59.721" v="2854" actId="478"/>
          <ac:spMkLst>
            <pc:docMk/>
            <pc:sldMk cId="4038725142" sldId="265"/>
            <ac:spMk id="5" creationId="{7B3B9D1D-4D32-44F8-A44F-B2EE32CF97E4}"/>
          </ac:spMkLst>
        </pc:spChg>
        <pc:spChg chg="del mod">
          <ac:chgData name="Andrew Klassen" userId="6f41e4cf-1810-42e6-b9f8-5b5fb0512d07" providerId="ADAL" clId="{1D6E9B96-48D2-4EA9-B56F-6CFA46BC9A11}" dt="2018-07-13T08:26:58.412" v="2853" actId="478"/>
          <ac:spMkLst>
            <pc:docMk/>
            <pc:sldMk cId="4038725142" sldId="265"/>
            <ac:spMk id="9" creationId="{1EAD62D9-656D-4535-A1D8-1B84187525EB}"/>
          </ac:spMkLst>
        </pc:spChg>
        <pc:spChg chg="mod">
          <ac:chgData name="Andrew Klassen" userId="6f41e4cf-1810-42e6-b9f8-5b5fb0512d07" providerId="ADAL" clId="{1D6E9B96-48D2-4EA9-B56F-6CFA46BC9A11}" dt="2018-07-13T14:49:46.125" v="6466" actId="27636"/>
          <ac:spMkLst>
            <pc:docMk/>
            <pc:sldMk cId="4038725142" sldId="265"/>
            <ac:spMk id="10" creationId="{094006F3-349E-41CA-8FCD-7E63249E1F89}"/>
          </ac:spMkLst>
        </pc:spChg>
        <pc:graphicFrameChg chg="add del mod">
          <ac:chgData name="Andrew Klassen" userId="6f41e4cf-1810-42e6-b9f8-5b5fb0512d07" providerId="ADAL" clId="{1D6E9B96-48D2-4EA9-B56F-6CFA46BC9A11}" dt="2018-07-13T14:40:38.845" v="6390" actId="478"/>
          <ac:graphicFrameMkLst>
            <pc:docMk/>
            <pc:sldMk cId="4038725142" sldId="265"/>
            <ac:graphicFrameMk id="3" creationId="{D9D01ED3-5EA2-4C6A-A65B-97E9CF7D6BCB}"/>
          </ac:graphicFrameMkLst>
        </pc:graphicFrameChg>
        <pc:graphicFrameChg chg="add mod modGraphic">
          <ac:chgData name="Andrew Klassen" userId="6f41e4cf-1810-42e6-b9f8-5b5fb0512d07" providerId="ADAL" clId="{1D6E9B96-48D2-4EA9-B56F-6CFA46BC9A11}" dt="2018-07-13T14:50:37.911" v="6481" actId="113"/>
          <ac:graphicFrameMkLst>
            <pc:docMk/>
            <pc:sldMk cId="4038725142" sldId="265"/>
            <ac:graphicFrameMk id="4" creationId="{45DABA3A-3F33-444C-BE8F-B59F3138EB52}"/>
          </ac:graphicFrameMkLst>
        </pc:graphicFrameChg>
        <pc:graphicFrameChg chg="add del mod modGraphic">
          <ac:chgData name="Andrew Klassen" userId="6f41e4cf-1810-42e6-b9f8-5b5fb0512d07" providerId="ADAL" clId="{1D6E9B96-48D2-4EA9-B56F-6CFA46BC9A11}" dt="2018-07-13T08:29:23.588" v="2879" actId="478"/>
          <ac:graphicFrameMkLst>
            <pc:docMk/>
            <pc:sldMk cId="4038725142" sldId="265"/>
            <ac:graphicFrameMk id="6" creationId="{B2EB944F-D2D9-45B1-A7D1-83618306BDA0}"/>
          </ac:graphicFrameMkLst>
        </pc:graphicFrameChg>
        <pc:graphicFrameChg chg="add del mod modGraphic">
          <ac:chgData name="Andrew Klassen" userId="6f41e4cf-1810-42e6-b9f8-5b5fb0512d07" providerId="ADAL" clId="{1D6E9B96-48D2-4EA9-B56F-6CFA46BC9A11}" dt="2018-07-13T08:31:03.647" v="2894" actId="478"/>
          <ac:graphicFrameMkLst>
            <pc:docMk/>
            <pc:sldMk cId="4038725142" sldId="265"/>
            <ac:graphicFrameMk id="13" creationId="{9D638D59-CEEF-409B-B5BE-D089CC92B6B9}"/>
          </ac:graphicFrameMkLst>
        </pc:graphicFrameChg>
        <pc:picChg chg="del">
          <ac:chgData name="Andrew Klassen" userId="6f41e4cf-1810-42e6-b9f8-5b5fb0512d07" providerId="ADAL" clId="{1D6E9B96-48D2-4EA9-B56F-6CFA46BC9A11}" dt="2018-07-13T08:22:26.290" v="2603" actId="478"/>
          <ac:picMkLst>
            <pc:docMk/>
            <pc:sldMk cId="4038725142" sldId="265"/>
            <ac:picMk id="7" creationId="{6AC13CCF-CFC3-402E-9C55-441259DA0E3B}"/>
          </ac:picMkLst>
        </pc:picChg>
        <pc:picChg chg="del">
          <ac:chgData name="Andrew Klassen" userId="6f41e4cf-1810-42e6-b9f8-5b5fb0512d07" providerId="ADAL" clId="{1D6E9B96-48D2-4EA9-B56F-6CFA46BC9A11}" dt="2018-07-13T08:22:55.164" v="2620" actId="478"/>
          <ac:picMkLst>
            <pc:docMk/>
            <pc:sldMk cId="4038725142" sldId="265"/>
            <ac:picMk id="8" creationId="{E497FCE8-401C-4DDF-9200-8AE07DA7AE3B}"/>
          </ac:picMkLst>
        </pc:picChg>
        <pc:picChg chg="add del mod">
          <ac:chgData name="Andrew Klassen" userId="6f41e4cf-1810-42e6-b9f8-5b5fb0512d07" providerId="ADAL" clId="{1D6E9B96-48D2-4EA9-B56F-6CFA46BC9A11}" dt="2018-07-13T08:26:55.377" v="2850" actId="478"/>
          <ac:picMkLst>
            <pc:docMk/>
            <pc:sldMk cId="4038725142" sldId="265"/>
            <ac:picMk id="11" creationId="{F8681BDD-5805-4626-B0DD-BA2EC1F6A2F1}"/>
          </ac:picMkLst>
        </pc:picChg>
        <pc:picChg chg="add del mod">
          <ac:chgData name="Andrew Klassen" userId="6f41e4cf-1810-42e6-b9f8-5b5fb0512d07" providerId="ADAL" clId="{1D6E9B96-48D2-4EA9-B56F-6CFA46BC9A11}" dt="2018-07-13T08:26:56.356" v="2851" actId="478"/>
          <ac:picMkLst>
            <pc:docMk/>
            <pc:sldMk cId="4038725142" sldId="265"/>
            <ac:picMk id="12" creationId="{90AB038C-9ACB-4174-AAA1-BB168030C95F}"/>
          </ac:picMkLst>
        </pc:picChg>
      </pc:sldChg>
      <pc:sldChg chg="addSp delSp modSp add ord">
        <pc:chgData name="Andrew Klassen" userId="6f41e4cf-1810-42e6-b9f8-5b5fb0512d07" providerId="ADAL" clId="{1D6E9B96-48D2-4EA9-B56F-6CFA46BC9A11}" dt="2018-07-13T14:52:20.980" v="6501" actId="20577"/>
        <pc:sldMkLst>
          <pc:docMk/>
          <pc:sldMk cId="2146133040" sldId="266"/>
        </pc:sldMkLst>
        <pc:spChg chg="mod">
          <ac:chgData name="Andrew Klassen" userId="6f41e4cf-1810-42e6-b9f8-5b5fb0512d07" providerId="ADAL" clId="{1D6E9B96-48D2-4EA9-B56F-6CFA46BC9A11}" dt="2018-07-13T14:52:20.980" v="6501" actId="20577"/>
          <ac:spMkLst>
            <pc:docMk/>
            <pc:sldMk cId="2146133040" sldId="266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4:37:47.895" v="6371" actId="1038"/>
          <ac:spMkLst>
            <pc:docMk/>
            <pc:sldMk cId="2146133040" sldId="266"/>
            <ac:spMk id="5" creationId="{7B3B9D1D-4D32-44F8-A44F-B2EE32CF97E4}"/>
          </ac:spMkLst>
        </pc:spChg>
        <pc:spChg chg="mod">
          <ac:chgData name="Andrew Klassen" userId="6f41e4cf-1810-42e6-b9f8-5b5fb0512d07" providerId="ADAL" clId="{1D6E9B96-48D2-4EA9-B56F-6CFA46BC9A11}" dt="2018-07-13T14:35:51.926" v="6263" actId="1035"/>
          <ac:spMkLst>
            <pc:docMk/>
            <pc:sldMk cId="2146133040" sldId="266"/>
            <ac:spMk id="9" creationId="{1EAD62D9-656D-4535-A1D8-1B84187525EB}"/>
          </ac:spMkLst>
        </pc:spChg>
        <pc:spChg chg="mod">
          <ac:chgData name="Andrew Klassen" userId="6f41e4cf-1810-42e6-b9f8-5b5fb0512d07" providerId="ADAL" clId="{1D6E9B96-48D2-4EA9-B56F-6CFA46BC9A11}" dt="2018-07-13T14:37:58.086" v="6377" actId="20577"/>
          <ac:spMkLst>
            <pc:docMk/>
            <pc:sldMk cId="2146133040" sldId="266"/>
            <ac:spMk id="10" creationId="{094006F3-349E-41CA-8FCD-7E63249E1F89}"/>
          </ac:spMkLst>
        </pc:spChg>
        <pc:picChg chg="add del mod">
          <ac:chgData name="Andrew Klassen" userId="6f41e4cf-1810-42e6-b9f8-5b5fb0512d07" providerId="ADAL" clId="{1D6E9B96-48D2-4EA9-B56F-6CFA46BC9A11}" dt="2018-07-13T14:34:29.495" v="6209" actId="478"/>
          <ac:picMkLst>
            <pc:docMk/>
            <pc:sldMk cId="2146133040" sldId="266"/>
            <ac:picMk id="4" creationId="{F47D088E-B87C-45D2-A5D5-3A9371FABA22}"/>
          </ac:picMkLst>
        </pc:picChg>
        <pc:picChg chg="add del mod">
          <ac:chgData name="Andrew Klassen" userId="6f41e4cf-1810-42e6-b9f8-5b5fb0512d07" providerId="ADAL" clId="{1D6E9B96-48D2-4EA9-B56F-6CFA46BC9A11}" dt="2018-07-13T14:34:28.866" v="6207" actId="478"/>
          <ac:picMkLst>
            <pc:docMk/>
            <pc:sldMk cId="2146133040" sldId="266"/>
            <ac:picMk id="7" creationId="{68FD87BA-43D8-4591-A6A1-524E2C4853D2}"/>
          </ac:picMkLst>
        </pc:picChg>
        <pc:picChg chg="del">
          <ac:chgData name="Andrew Klassen" userId="6f41e4cf-1810-42e6-b9f8-5b5fb0512d07" providerId="ADAL" clId="{1D6E9B96-48D2-4EA9-B56F-6CFA46BC9A11}" dt="2018-07-13T14:35:03.262" v="6223" actId="478"/>
          <ac:picMkLst>
            <pc:docMk/>
            <pc:sldMk cId="2146133040" sldId="266"/>
            <ac:picMk id="11" creationId="{F8681BDD-5805-4626-B0DD-BA2EC1F6A2F1}"/>
          </ac:picMkLst>
        </pc:picChg>
        <pc:picChg chg="del">
          <ac:chgData name="Andrew Klassen" userId="6f41e4cf-1810-42e6-b9f8-5b5fb0512d07" providerId="ADAL" clId="{1D6E9B96-48D2-4EA9-B56F-6CFA46BC9A11}" dt="2018-07-13T14:35:21.452" v="6227" actId="478"/>
          <ac:picMkLst>
            <pc:docMk/>
            <pc:sldMk cId="2146133040" sldId="266"/>
            <ac:picMk id="12" creationId="{90AB038C-9ACB-4174-AAA1-BB168030C95F}"/>
          </ac:picMkLst>
        </pc:picChg>
        <pc:picChg chg="add mod">
          <ac:chgData name="Andrew Klassen" userId="6f41e4cf-1810-42e6-b9f8-5b5fb0512d07" providerId="ADAL" clId="{1D6E9B96-48D2-4EA9-B56F-6CFA46BC9A11}" dt="2018-07-13T14:35:09.796" v="6224" actId="1076"/>
          <ac:picMkLst>
            <pc:docMk/>
            <pc:sldMk cId="2146133040" sldId="266"/>
            <ac:picMk id="13" creationId="{D05FD1B9-351A-48EB-80F5-0A72675B2C74}"/>
          </ac:picMkLst>
        </pc:picChg>
        <pc:picChg chg="add mod">
          <ac:chgData name="Andrew Klassen" userId="6f41e4cf-1810-42e6-b9f8-5b5fb0512d07" providerId="ADAL" clId="{1D6E9B96-48D2-4EA9-B56F-6CFA46BC9A11}" dt="2018-07-13T14:37:47.895" v="6371" actId="1038"/>
          <ac:picMkLst>
            <pc:docMk/>
            <pc:sldMk cId="2146133040" sldId="266"/>
            <ac:picMk id="15" creationId="{A30F7572-4342-4C55-9B87-FA29A79412D3}"/>
          </ac:picMkLst>
        </pc:picChg>
      </pc:sldChg>
      <pc:sldChg chg="modSp add">
        <pc:chgData name="Andrew Klassen" userId="6f41e4cf-1810-42e6-b9f8-5b5fb0512d07" providerId="ADAL" clId="{1D6E9B96-48D2-4EA9-B56F-6CFA46BC9A11}" dt="2018-07-13T14:57:32.221" v="6604" actId="20577"/>
        <pc:sldMkLst>
          <pc:docMk/>
          <pc:sldMk cId="1566042311" sldId="267"/>
        </pc:sldMkLst>
        <pc:spChg chg="mod">
          <ac:chgData name="Andrew Klassen" userId="6f41e4cf-1810-42e6-b9f8-5b5fb0512d07" providerId="ADAL" clId="{1D6E9B96-48D2-4EA9-B56F-6CFA46BC9A11}" dt="2018-07-13T08:37:55.791" v="3301" actId="20577"/>
          <ac:spMkLst>
            <pc:docMk/>
            <pc:sldMk cId="1566042311" sldId="267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4:57:32.221" v="6604" actId="20577"/>
          <ac:spMkLst>
            <pc:docMk/>
            <pc:sldMk cId="1566042311" sldId="267"/>
            <ac:spMk id="10" creationId="{094006F3-349E-41CA-8FCD-7E63249E1F89}"/>
          </ac:spMkLst>
        </pc:spChg>
      </pc:sldChg>
      <pc:sldChg chg="modSp add del">
        <pc:chgData name="Andrew Klassen" userId="6f41e4cf-1810-42e6-b9f8-5b5fb0512d07" providerId="ADAL" clId="{1D6E9B96-48D2-4EA9-B56F-6CFA46BC9A11}" dt="2018-07-13T12:51:08.794" v="4698" actId="2696"/>
        <pc:sldMkLst>
          <pc:docMk/>
          <pc:sldMk cId="2555037682" sldId="268"/>
        </pc:sldMkLst>
        <pc:spChg chg="mod">
          <ac:chgData name="Andrew Klassen" userId="6f41e4cf-1810-42e6-b9f8-5b5fb0512d07" providerId="ADAL" clId="{1D6E9B96-48D2-4EA9-B56F-6CFA46BC9A11}" dt="2018-07-13T08:35:20.944" v="3276" actId="20577"/>
          <ac:spMkLst>
            <pc:docMk/>
            <pc:sldMk cId="2555037682" sldId="268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2:30:28.905" v="4499" actId="12"/>
          <ac:spMkLst>
            <pc:docMk/>
            <pc:sldMk cId="2555037682" sldId="268"/>
            <ac:spMk id="3" creationId="{9F270683-951E-44B1-8957-3EA55F3E4D0E}"/>
          </ac:spMkLst>
        </pc:spChg>
      </pc:sldChg>
      <pc:sldChg chg="modSp add">
        <pc:chgData name="Andrew Klassen" userId="6f41e4cf-1810-42e6-b9f8-5b5fb0512d07" providerId="ADAL" clId="{1D6E9B96-48D2-4EA9-B56F-6CFA46BC9A11}" dt="2018-07-13T14:58:27.774" v="6609" actId="6549"/>
        <pc:sldMkLst>
          <pc:docMk/>
          <pc:sldMk cId="3852458796" sldId="269"/>
        </pc:sldMkLst>
        <pc:spChg chg="mod">
          <ac:chgData name="Andrew Klassen" userId="6f41e4cf-1810-42e6-b9f8-5b5fb0512d07" providerId="ADAL" clId="{1D6E9B96-48D2-4EA9-B56F-6CFA46BC9A11}" dt="2018-07-13T08:37:27.866" v="3289" actId="20577"/>
          <ac:spMkLst>
            <pc:docMk/>
            <pc:sldMk cId="3852458796" sldId="269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4:58:27.774" v="6609" actId="6549"/>
          <ac:spMkLst>
            <pc:docMk/>
            <pc:sldMk cId="3852458796" sldId="269"/>
            <ac:spMk id="3" creationId="{9F270683-951E-44B1-8957-3EA55F3E4D0E}"/>
          </ac:spMkLst>
        </pc:spChg>
      </pc:sldChg>
      <pc:sldChg chg="add">
        <pc:chgData name="Andrew Klassen" userId="6f41e4cf-1810-42e6-b9f8-5b5fb0512d07" providerId="ADAL" clId="{1D6E9B96-48D2-4EA9-B56F-6CFA46BC9A11}" dt="2018-07-13T12:51:15.073" v="4699" actId="20577"/>
        <pc:sldMkLst>
          <pc:docMk/>
          <pc:sldMk cId="1451296265" sldId="270"/>
        </pc:sldMkLst>
      </pc:sldChg>
      <pc:sldChg chg="addSp delSp modSp add ord">
        <pc:chgData name="Andrew Klassen" userId="6f41e4cf-1810-42e6-b9f8-5b5fb0512d07" providerId="ADAL" clId="{1D6E9B96-48D2-4EA9-B56F-6CFA46BC9A11}" dt="2018-07-13T15:51:16.389" v="6987" actId="1035"/>
        <pc:sldMkLst>
          <pc:docMk/>
          <pc:sldMk cId="3567252298" sldId="271"/>
        </pc:sldMkLst>
        <pc:spChg chg="del">
          <ac:chgData name="Andrew Klassen" userId="6f41e4cf-1810-42e6-b9f8-5b5fb0512d07" providerId="ADAL" clId="{1D6E9B96-48D2-4EA9-B56F-6CFA46BC9A11}" dt="2018-07-13T12:59:02.233" v="4772" actId="478"/>
          <ac:spMkLst>
            <pc:docMk/>
            <pc:sldMk cId="3567252298" sldId="271"/>
            <ac:spMk id="2" creationId="{305762B1-ED35-47BB-8E08-F1BB6838C7C6}"/>
          </ac:spMkLst>
        </pc:spChg>
        <pc:spChg chg="del mod">
          <ac:chgData name="Andrew Klassen" userId="6f41e4cf-1810-42e6-b9f8-5b5fb0512d07" providerId="ADAL" clId="{1D6E9B96-48D2-4EA9-B56F-6CFA46BC9A11}" dt="2018-07-13T13:08:51.333" v="5034" actId="478"/>
          <ac:spMkLst>
            <pc:docMk/>
            <pc:sldMk cId="3567252298" sldId="271"/>
            <ac:spMk id="3" creationId="{9F270683-951E-44B1-8957-3EA55F3E4D0E}"/>
          </ac:spMkLst>
        </pc:spChg>
        <pc:spChg chg="add del mod">
          <ac:chgData name="Andrew Klassen" userId="6f41e4cf-1810-42e6-b9f8-5b5fb0512d07" providerId="ADAL" clId="{1D6E9B96-48D2-4EA9-B56F-6CFA46BC9A11}" dt="2018-07-13T12:59:04.760" v="4773" actId="478"/>
          <ac:spMkLst>
            <pc:docMk/>
            <pc:sldMk cId="3567252298" sldId="271"/>
            <ac:spMk id="9" creationId="{42202F68-8364-46D9-BBD5-F6DCC7E0C285}"/>
          </ac:spMkLst>
        </pc:spChg>
        <pc:spChg chg="add del mod ord">
          <ac:chgData name="Andrew Klassen" userId="6f41e4cf-1810-42e6-b9f8-5b5fb0512d07" providerId="ADAL" clId="{1D6E9B96-48D2-4EA9-B56F-6CFA46BC9A11}" dt="2018-07-13T13:07:19.321" v="4993" actId="14100"/>
          <ac:spMkLst>
            <pc:docMk/>
            <pc:sldMk cId="3567252298" sldId="271"/>
            <ac:spMk id="10" creationId="{984BE9B9-DDAD-4677-A74F-10635524D5BF}"/>
          </ac:spMkLst>
        </pc:spChg>
        <pc:spChg chg="add del mod">
          <ac:chgData name="Andrew Klassen" userId="6f41e4cf-1810-42e6-b9f8-5b5fb0512d07" providerId="ADAL" clId="{1D6E9B96-48D2-4EA9-B56F-6CFA46BC9A11}" dt="2018-07-13T13:12:57.007" v="5061" actId="478"/>
          <ac:spMkLst>
            <pc:docMk/>
            <pc:sldMk cId="3567252298" sldId="271"/>
            <ac:spMk id="11" creationId="{0E9EB360-DB25-4C71-8293-A9A990571033}"/>
          </ac:spMkLst>
        </pc:spChg>
        <pc:spChg chg="add del mod ord">
          <ac:chgData name="Andrew Klassen" userId="6f41e4cf-1810-42e6-b9f8-5b5fb0512d07" providerId="ADAL" clId="{1D6E9B96-48D2-4EA9-B56F-6CFA46BC9A11}" dt="2018-07-13T13:09:55.943" v="5042" actId="478"/>
          <ac:spMkLst>
            <pc:docMk/>
            <pc:sldMk cId="3567252298" sldId="271"/>
            <ac:spMk id="12" creationId="{E48E9493-76A8-4396-B16A-0430943A1841}"/>
          </ac:spMkLst>
        </pc:spChg>
        <pc:spChg chg="add del mod">
          <ac:chgData name="Andrew Klassen" userId="6f41e4cf-1810-42e6-b9f8-5b5fb0512d07" providerId="ADAL" clId="{1D6E9B96-48D2-4EA9-B56F-6CFA46BC9A11}" dt="2018-07-13T13:08:57.849" v="5035" actId="478"/>
          <ac:spMkLst>
            <pc:docMk/>
            <pc:sldMk cId="3567252298" sldId="271"/>
            <ac:spMk id="14" creationId="{FC307B09-BE2A-4954-B14B-7EA4525A963B}"/>
          </ac:spMkLst>
        </pc:spChg>
        <pc:spChg chg="add mod">
          <ac:chgData name="Andrew Klassen" userId="6f41e4cf-1810-42e6-b9f8-5b5fb0512d07" providerId="ADAL" clId="{1D6E9B96-48D2-4EA9-B56F-6CFA46BC9A11}" dt="2018-07-13T15:51:16.389" v="6987" actId="1035"/>
          <ac:spMkLst>
            <pc:docMk/>
            <pc:sldMk cId="3567252298" sldId="271"/>
            <ac:spMk id="15" creationId="{AFF5D232-F1A1-4126-9232-C1B8F0BD2F3E}"/>
          </ac:spMkLst>
        </pc:spChg>
        <pc:spChg chg="add mod ord">
          <ac:chgData name="Andrew Klassen" userId="6f41e4cf-1810-42e6-b9f8-5b5fb0512d07" providerId="ADAL" clId="{1D6E9B96-48D2-4EA9-B56F-6CFA46BC9A11}" dt="2018-07-13T14:08:39.184" v="5978" actId="207"/>
          <ac:spMkLst>
            <pc:docMk/>
            <pc:sldMk cId="3567252298" sldId="271"/>
            <ac:spMk id="18" creationId="{E89A82F9-030D-4865-B356-2A867D39F718}"/>
          </ac:spMkLst>
        </pc:spChg>
        <pc:spChg chg="add mod">
          <ac:chgData name="Andrew Klassen" userId="6f41e4cf-1810-42e6-b9f8-5b5fb0512d07" providerId="ADAL" clId="{1D6E9B96-48D2-4EA9-B56F-6CFA46BC9A11}" dt="2018-07-13T14:11:41.824" v="6062" actId="1038"/>
          <ac:spMkLst>
            <pc:docMk/>
            <pc:sldMk cId="3567252298" sldId="271"/>
            <ac:spMk id="21" creationId="{2812E015-932C-4F9E-8EAA-49A2E60E07C0}"/>
          </ac:spMkLst>
        </pc:spChg>
        <pc:picChg chg="add mod">
          <ac:chgData name="Andrew Klassen" userId="6f41e4cf-1810-42e6-b9f8-5b5fb0512d07" providerId="ADAL" clId="{1D6E9B96-48D2-4EA9-B56F-6CFA46BC9A11}" dt="2018-07-13T14:01:31.375" v="5970" actId="1035"/>
          <ac:picMkLst>
            <pc:docMk/>
            <pc:sldMk cId="3567252298" sldId="271"/>
            <ac:picMk id="5" creationId="{00761650-2A11-45A7-B75C-FE190BF93225}"/>
          </ac:picMkLst>
        </pc:picChg>
        <pc:picChg chg="add del mod">
          <ac:chgData name="Andrew Klassen" userId="6f41e4cf-1810-42e6-b9f8-5b5fb0512d07" providerId="ADAL" clId="{1D6E9B96-48D2-4EA9-B56F-6CFA46BC9A11}" dt="2018-07-13T13:14:00.883" v="5068" actId="478"/>
          <ac:picMkLst>
            <pc:docMk/>
            <pc:sldMk cId="3567252298" sldId="271"/>
            <ac:picMk id="7" creationId="{37EEDBEC-007F-47A2-AC3F-E65EAFC76ABD}"/>
          </ac:picMkLst>
        </pc:picChg>
        <pc:picChg chg="add mod">
          <ac:chgData name="Andrew Klassen" userId="6f41e4cf-1810-42e6-b9f8-5b5fb0512d07" providerId="ADAL" clId="{1D6E9B96-48D2-4EA9-B56F-6CFA46BC9A11}" dt="2018-07-13T13:13:08.042" v="5064" actId="1076"/>
          <ac:picMkLst>
            <pc:docMk/>
            <pc:sldMk cId="3567252298" sldId="271"/>
            <ac:picMk id="17" creationId="{8220AF5A-D4A6-41AB-ABD7-3DE4C817B5A7}"/>
          </ac:picMkLst>
        </pc:picChg>
        <pc:picChg chg="add mod">
          <ac:chgData name="Andrew Klassen" userId="6f41e4cf-1810-42e6-b9f8-5b5fb0512d07" providerId="ADAL" clId="{1D6E9B96-48D2-4EA9-B56F-6CFA46BC9A11}" dt="2018-07-13T14:11:59.743" v="6081" actId="14100"/>
          <ac:picMkLst>
            <pc:docMk/>
            <pc:sldMk cId="3567252298" sldId="271"/>
            <ac:picMk id="20" creationId="{98571C5A-7F98-4BD2-97B2-DD44430FBE12}"/>
          </ac:picMkLst>
        </pc:picChg>
      </pc:sldChg>
      <pc:sldChg chg="addSp delSp modSp add ord">
        <pc:chgData name="Andrew Klassen" userId="6f41e4cf-1810-42e6-b9f8-5b5fb0512d07" providerId="ADAL" clId="{1D6E9B96-48D2-4EA9-B56F-6CFA46BC9A11}" dt="2018-07-13T13:40:11.846" v="5436" actId="20577"/>
        <pc:sldMkLst>
          <pc:docMk/>
          <pc:sldMk cId="891807003" sldId="272"/>
        </pc:sldMkLst>
        <pc:spChg chg="add del mod">
          <ac:chgData name="Andrew Klassen" userId="6f41e4cf-1810-42e6-b9f8-5b5fb0512d07" providerId="ADAL" clId="{1D6E9B96-48D2-4EA9-B56F-6CFA46BC9A11}" dt="2018-07-13T13:16:16.588" v="5131" actId="478"/>
          <ac:spMkLst>
            <pc:docMk/>
            <pc:sldMk cId="891807003" sldId="272"/>
            <ac:spMk id="2" creationId="{A53DDCE7-9169-4217-B3B3-E0EB84EC9F84}"/>
          </ac:spMkLst>
        </pc:spChg>
        <pc:spChg chg="add del mod">
          <ac:chgData name="Andrew Klassen" userId="6f41e4cf-1810-42e6-b9f8-5b5fb0512d07" providerId="ADAL" clId="{1D6E9B96-48D2-4EA9-B56F-6CFA46BC9A11}" dt="2018-07-13T13:16:13.802" v="5130" actId="478"/>
          <ac:spMkLst>
            <pc:docMk/>
            <pc:sldMk cId="891807003" sldId="272"/>
            <ac:spMk id="3" creationId="{B8808682-9C34-4893-8D3E-37FE32D3165C}"/>
          </ac:spMkLst>
        </pc:spChg>
        <pc:spChg chg="add del mod">
          <ac:chgData name="Andrew Klassen" userId="6f41e4cf-1810-42e6-b9f8-5b5fb0512d07" providerId="ADAL" clId="{1D6E9B96-48D2-4EA9-B56F-6CFA46BC9A11}" dt="2018-07-13T13:16:24.067" v="5133" actId="478"/>
          <ac:spMkLst>
            <pc:docMk/>
            <pc:sldMk cId="891807003" sldId="272"/>
            <ac:spMk id="4" creationId="{FA203E2F-454F-4FA1-BB7E-22089368E012}"/>
          </ac:spMkLst>
        </pc:spChg>
        <pc:spChg chg="add mod">
          <ac:chgData name="Andrew Klassen" userId="6f41e4cf-1810-42e6-b9f8-5b5fb0512d07" providerId="ADAL" clId="{1D6E9B96-48D2-4EA9-B56F-6CFA46BC9A11}" dt="2018-07-13T13:38:39.790" v="5432" actId="14100"/>
          <ac:spMkLst>
            <pc:docMk/>
            <pc:sldMk cId="891807003" sldId="272"/>
            <ac:spMk id="6" creationId="{E3B0EE74-ECAB-4431-A90D-2930D2469C48}"/>
          </ac:spMkLst>
        </pc:spChg>
        <pc:spChg chg="mod">
          <ac:chgData name="Andrew Klassen" userId="6f41e4cf-1810-42e6-b9f8-5b5fb0512d07" providerId="ADAL" clId="{1D6E9B96-48D2-4EA9-B56F-6CFA46BC9A11}" dt="2018-07-13T13:38:39.790" v="5432" actId="14100"/>
          <ac:spMkLst>
            <pc:docMk/>
            <pc:sldMk cId="891807003" sldId="272"/>
            <ac:spMk id="15" creationId="{AFF5D232-F1A1-4126-9232-C1B8F0BD2F3E}"/>
          </ac:spMkLst>
        </pc:spChg>
        <pc:picChg chg="del">
          <ac:chgData name="Andrew Klassen" userId="6f41e4cf-1810-42e6-b9f8-5b5fb0512d07" providerId="ADAL" clId="{1D6E9B96-48D2-4EA9-B56F-6CFA46BC9A11}" dt="2018-07-13T13:14:38.062" v="5078" actId="478"/>
          <ac:picMkLst>
            <pc:docMk/>
            <pc:sldMk cId="891807003" sldId="272"/>
            <ac:picMk id="5" creationId="{00761650-2A11-45A7-B75C-FE190BF93225}"/>
          </ac:picMkLst>
        </pc:picChg>
        <pc:picChg chg="add del">
          <ac:chgData name="Andrew Klassen" userId="6f41e4cf-1810-42e6-b9f8-5b5fb0512d07" providerId="ADAL" clId="{1D6E9B96-48D2-4EA9-B56F-6CFA46BC9A11}" dt="2018-07-13T13:39:58.016" v="5435" actId="478"/>
          <ac:picMkLst>
            <pc:docMk/>
            <pc:sldMk cId="891807003" sldId="272"/>
            <ac:picMk id="17" creationId="{8220AF5A-D4A6-41AB-ABD7-3DE4C817B5A7}"/>
          </ac:picMkLst>
        </pc:picChg>
      </pc:sldChg>
      <pc:sldChg chg="add del">
        <pc:chgData name="Andrew Klassen" userId="6f41e4cf-1810-42e6-b9f8-5b5fb0512d07" providerId="ADAL" clId="{1D6E9B96-48D2-4EA9-B56F-6CFA46BC9A11}" dt="2018-07-13T12:57:44.399" v="4766" actId="20577"/>
        <pc:sldMkLst>
          <pc:docMk/>
          <pc:sldMk cId="4060823214" sldId="272"/>
        </pc:sldMkLst>
      </pc:sldChg>
      <pc:sldChg chg="addSp delSp modSp add del">
        <pc:chgData name="Andrew Klassen" userId="6f41e4cf-1810-42e6-b9f8-5b5fb0512d07" providerId="ADAL" clId="{1D6E9B96-48D2-4EA9-B56F-6CFA46BC9A11}" dt="2018-07-13T13:14:30.848" v="5076" actId="2696"/>
        <pc:sldMkLst>
          <pc:docMk/>
          <pc:sldMk cId="4087148534" sldId="272"/>
        </pc:sldMkLst>
        <pc:spChg chg="add del mod">
          <ac:chgData name="Andrew Klassen" userId="6f41e4cf-1810-42e6-b9f8-5b5fb0512d07" providerId="ADAL" clId="{1D6E9B96-48D2-4EA9-B56F-6CFA46BC9A11}" dt="2018-07-13T13:12:23.918" v="5055" actId="478"/>
          <ac:spMkLst>
            <pc:docMk/>
            <pc:sldMk cId="4087148534" sldId="272"/>
            <ac:spMk id="3" creationId="{9D8002BA-A009-48D8-A8AD-2109950DA91F}"/>
          </ac:spMkLst>
        </pc:spChg>
        <pc:spChg chg="add del mod">
          <ac:chgData name="Andrew Klassen" userId="6f41e4cf-1810-42e6-b9f8-5b5fb0512d07" providerId="ADAL" clId="{1D6E9B96-48D2-4EA9-B56F-6CFA46BC9A11}" dt="2018-07-13T13:12:31.111" v="5057" actId="478"/>
          <ac:spMkLst>
            <pc:docMk/>
            <pc:sldMk cId="4087148534" sldId="272"/>
            <ac:spMk id="4" creationId="{F613486F-881C-4FF4-AA98-EFF5C9F18D29}"/>
          </ac:spMkLst>
        </pc:spChg>
        <pc:spChg chg="add mod">
          <ac:chgData name="Andrew Klassen" userId="6f41e4cf-1810-42e6-b9f8-5b5fb0512d07" providerId="ADAL" clId="{1D6E9B96-48D2-4EA9-B56F-6CFA46BC9A11}" dt="2018-07-13T13:12:36.092" v="5058" actId="14100"/>
          <ac:spMkLst>
            <pc:docMk/>
            <pc:sldMk cId="4087148534" sldId="272"/>
            <ac:spMk id="6" creationId="{EB757396-01F2-4717-A40F-5CD5BCABD88C}"/>
          </ac:spMkLst>
        </pc:spChg>
        <pc:spChg chg="add mod">
          <ac:chgData name="Andrew Klassen" userId="6f41e4cf-1810-42e6-b9f8-5b5fb0512d07" providerId="ADAL" clId="{1D6E9B96-48D2-4EA9-B56F-6CFA46BC9A11}" dt="2018-07-13T13:12:28.604" v="5056" actId="14100"/>
          <ac:spMkLst>
            <pc:docMk/>
            <pc:sldMk cId="4087148534" sldId="272"/>
            <ac:spMk id="8" creationId="{59150728-4D34-410F-88E3-D790F9304E1F}"/>
          </ac:spMkLst>
        </pc:spChg>
        <pc:spChg chg="del mod">
          <ac:chgData name="Andrew Klassen" userId="6f41e4cf-1810-42e6-b9f8-5b5fb0512d07" providerId="ADAL" clId="{1D6E9B96-48D2-4EA9-B56F-6CFA46BC9A11}" dt="2018-07-13T13:12:21.353" v="5054" actId="2696"/>
          <ac:spMkLst>
            <pc:docMk/>
            <pc:sldMk cId="4087148534" sldId="272"/>
            <ac:spMk id="15" creationId="{AFF5D232-F1A1-4126-9232-C1B8F0BD2F3E}"/>
          </ac:spMkLst>
        </pc:spChg>
        <pc:graphicFrameChg chg="add del">
          <ac:chgData name="Andrew Klassen" userId="6f41e4cf-1810-42e6-b9f8-5b5fb0512d07" providerId="ADAL" clId="{1D6E9B96-48D2-4EA9-B56F-6CFA46BC9A11}" dt="2018-07-13T13:11:39.218" v="5047" actId="2696"/>
          <ac:graphicFrameMkLst>
            <pc:docMk/>
            <pc:sldMk cId="4087148534" sldId="272"/>
            <ac:graphicFrameMk id="2" creationId="{86666C71-CC49-4FA4-917F-7D118DB2A9CE}"/>
          </ac:graphicFrameMkLst>
        </pc:graphicFrameChg>
        <pc:picChg chg="del">
          <ac:chgData name="Andrew Klassen" userId="6f41e4cf-1810-42e6-b9f8-5b5fb0512d07" providerId="ADAL" clId="{1D6E9B96-48D2-4EA9-B56F-6CFA46BC9A11}" dt="2018-07-13T13:10:48.962" v="5044" actId="478"/>
          <ac:picMkLst>
            <pc:docMk/>
            <pc:sldMk cId="4087148534" sldId="272"/>
            <ac:picMk id="5" creationId="{00761650-2A11-45A7-B75C-FE190BF93225}"/>
          </ac:picMkLst>
        </pc:picChg>
        <pc:picChg chg="del">
          <ac:chgData name="Andrew Klassen" userId="6f41e4cf-1810-42e6-b9f8-5b5fb0512d07" providerId="ADAL" clId="{1D6E9B96-48D2-4EA9-B56F-6CFA46BC9A11}" dt="2018-07-13T13:10:50.709" v="5045" actId="478"/>
          <ac:picMkLst>
            <pc:docMk/>
            <pc:sldMk cId="4087148534" sldId="272"/>
            <ac:picMk id="7" creationId="{37EEDBEC-007F-47A2-AC3F-E65EAFC76ABD}"/>
          </ac:picMkLst>
        </pc:picChg>
      </pc:sldChg>
      <pc:sldChg chg="add del">
        <pc:chgData name="Andrew Klassen" userId="6f41e4cf-1810-42e6-b9f8-5b5fb0512d07" providerId="ADAL" clId="{1D6E9B96-48D2-4EA9-B56F-6CFA46BC9A11}" dt="2018-07-13T14:53:57.534" v="6503" actId="2696"/>
        <pc:sldMkLst>
          <pc:docMk/>
          <pc:sldMk cId="239593998" sldId="273"/>
        </pc:sldMkLst>
      </pc:sldChg>
      <pc:sldChg chg="modSp add">
        <pc:chgData name="Andrew Klassen" userId="6f41e4cf-1810-42e6-b9f8-5b5fb0512d07" providerId="ADAL" clId="{1D6E9B96-48D2-4EA9-B56F-6CFA46BC9A11}" dt="2018-07-13T14:57:48.224" v="6608" actId="20577"/>
        <pc:sldMkLst>
          <pc:docMk/>
          <pc:sldMk cId="771418096" sldId="273"/>
        </pc:sldMkLst>
        <pc:spChg chg="mod">
          <ac:chgData name="Andrew Klassen" userId="6f41e4cf-1810-42e6-b9f8-5b5fb0512d07" providerId="ADAL" clId="{1D6E9B96-48D2-4EA9-B56F-6CFA46BC9A11}" dt="2018-07-13T14:54:11.961" v="6516" actId="20577"/>
          <ac:spMkLst>
            <pc:docMk/>
            <pc:sldMk cId="771418096" sldId="273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4:57:48.224" v="6608" actId="20577"/>
          <ac:spMkLst>
            <pc:docMk/>
            <pc:sldMk cId="771418096" sldId="273"/>
            <ac:spMk id="3" creationId="{9F270683-951E-44B1-8957-3EA55F3E4D0E}"/>
          </ac:spMkLst>
        </pc:spChg>
      </pc:sldChg>
      <pc:sldChg chg="modSp add ord">
        <pc:chgData name="Andrew Klassen" userId="6f41e4cf-1810-42e6-b9f8-5b5fb0512d07" providerId="ADAL" clId="{1D6E9B96-48D2-4EA9-B56F-6CFA46BC9A11}" dt="2018-07-13T15:31:46.992" v="6962" actId="20577"/>
        <pc:sldMkLst>
          <pc:docMk/>
          <pc:sldMk cId="527105225" sldId="274"/>
        </pc:sldMkLst>
        <pc:spChg chg="mod">
          <ac:chgData name="Andrew Klassen" userId="6f41e4cf-1810-42e6-b9f8-5b5fb0512d07" providerId="ADAL" clId="{1D6E9B96-48D2-4EA9-B56F-6CFA46BC9A11}" dt="2018-07-13T15:31:46.992" v="6962" actId="20577"/>
          <ac:spMkLst>
            <pc:docMk/>
            <pc:sldMk cId="527105225" sldId="274"/>
            <ac:spMk id="2" creationId="{305762B1-ED35-47BB-8E08-F1BB6838C7C6}"/>
          </ac:spMkLst>
        </pc:spChg>
        <pc:spChg chg="mod">
          <ac:chgData name="Andrew Klassen" userId="6f41e4cf-1810-42e6-b9f8-5b5fb0512d07" providerId="ADAL" clId="{1D6E9B96-48D2-4EA9-B56F-6CFA46BC9A11}" dt="2018-07-13T15:31:31.307" v="6959" actId="20577"/>
          <ac:spMkLst>
            <pc:docMk/>
            <pc:sldMk cId="527105225" sldId="274"/>
            <ac:spMk id="3" creationId="{9F270683-951E-44B1-8957-3EA55F3E4D0E}"/>
          </ac:spMkLst>
        </pc:spChg>
      </pc:sldChg>
      <pc:sldChg chg="add del">
        <pc:chgData name="Andrew Klassen" userId="6f41e4cf-1810-42e6-b9f8-5b5fb0512d07" providerId="ADAL" clId="{1D6E9B96-48D2-4EA9-B56F-6CFA46BC9A11}" dt="2018-07-13T15:05:48.194" v="6611" actId="2696"/>
        <pc:sldMkLst>
          <pc:docMk/>
          <pc:sldMk cId="2390024028" sldId="274"/>
        </pc:sldMkLst>
      </pc:sldChg>
      <pc:sldChg chg="modSp add">
        <pc:chgData name="Andrew Klassen" userId="6f41e4cf-1810-42e6-b9f8-5b5fb0512d07" providerId="ADAL" clId="{1D6E9B96-48D2-4EA9-B56F-6CFA46BC9A11}" dt="2018-07-13T15:29:21.557" v="6930" actId="20577"/>
        <pc:sldMkLst>
          <pc:docMk/>
          <pc:sldMk cId="618358170" sldId="275"/>
        </pc:sldMkLst>
        <pc:spChg chg="mod">
          <ac:chgData name="Andrew Klassen" userId="6f41e4cf-1810-42e6-b9f8-5b5fb0512d07" providerId="ADAL" clId="{1D6E9B96-48D2-4EA9-B56F-6CFA46BC9A11}" dt="2018-07-13T15:29:21.557" v="6930" actId="20577"/>
          <ac:spMkLst>
            <pc:docMk/>
            <pc:sldMk cId="618358170" sldId="275"/>
            <ac:spMk id="2" creationId="{305762B1-ED35-47BB-8E08-F1BB6838C7C6}"/>
          </ac:spMkLst>
        </pc:spChg>
      </pc:sldChg>
      <pc:sldChg chg="addSp delSp modSp add del">
        <pc:chgData name="Andrew Klassen" userId="6f41e4cf-1810-42e6-b9f8-5b5fb0512d07" providerId="ADAL" clId="{1D6E9B96-48D2-4EA9-B56F-6CFA46BC9A11}" dt="2018-07-13T15:29:09.307" v="6927" actId="2696"/>
        <pc:sldMkLst>
          <pc:docMk/>
          <pc:sldMk cId="3036233308" sldId="275"/>
        </pc:sldMkLst>
        <pc:spChg chg="mod">
          <ac:chgData name="Andrew Klassen" userId="6f41e4cf-1810-42e6-b9f8-5b5fb0512d07" providerId="ADAL" clId="{1D6E9B96-48D2-4EA9-B56F-6CFA46BC9A11}" dt="2018-07-13T15:26:53.682" v="6820" actId="20577"/>
          <ac:spMkLst>
            <pc:docMk/>
            <pc:sldMk cId="3036233308" sldId="275"/>
            <ac:spMk id="2" creationId="{305762B1-ED35-47BB-8E08-F1BB6838C7C6}"/>
          </ac:spMkLst>
        </pc:spChg>
        <pc:spChg chg="del">
          <ac:chgData name="Andrew Klassen" userId="6f41e4cf-1810-42e6-b9f8-5b5fb0512d07" providerId="ADAL" clId="{1D6E9B96-48D2-4EA9-B56F-6CFA46BC9A11}" dt="2018-07-13T15:17:46.433" v="6776" actId="478"/>
          <ac:spMkLst>
            <pc:docMk/>
            <pc:sldMk cId="3036233308" sldId="275"/>
            <ac:spMk id="3" creationId="{9F270683-951E-44B1-8957-3EA55F3E4D0E}"/>
          </ac:spMkLst>
        </pc:spChg>
        <pc:spChg chg="add del mod">
          <ac:chgData name="Andrew Klassen" userId="6f41e4cf-1810-42e6-b9f8-5b5fb0512d07" providerId="ADAL" clId="{1D6E9B96-48D2-4EA9-B56F-6CFA46BC9A11}" dt="2018-07-13T15:17:49.072" v="6777" actId="478"/>
          <ac:spMkLst>
            <pc:docMk/>
            <pc:sldMk cId="3036233308" sldId="275"/>
            <ac:spMk id="5" creationId="{F10BFF1E-B0B8-465D-8D98-740F0F1CCCF2}"/>
          </ac:spMkLst>
        </pc:spChg>
        <pc:spChg chg="add mod">
          <ac:chgData name="Andrew Klassen" userId="6f41e4cf-1810-42e6-b9f8-5b5fb0512d07" providerId="ADAL" clId="{1D6E9B96-48D2-4EA9-B56F-6CFA46BC9A11}" dt="2018-07-13T15:28:35.648" v="6900" actId="6549"/>
          <ac:spMkLst>
            <pc:docMk/>
            <pc:sldMk cId="3036233308" sldId="275"/>
            <ac:spMk id="9" creationId="{6733ABF0-3500-4CFF-B63E-B871777C091C}"/>
          </ac:spMkLst>
        </pc:spChg>
        <pc:graphicFrameChg chg="add del mod modGraphic">
          <ac:chgData name="Andrew Klassen" userId="6f41e4cf-1810-42e6-b9f8-5b5fb0512d07" providerId="ADAL" clId="{1D6E9B96-48D2-4EA9-B56F-6CFA46BC9A11}" dt="2018-07-13T15:21:49.952" v="6787" actId="478"/>
          <ac:graphicFrameMkLst>
            <pc:docMk/>
            <pc:sldMk cId="3036233308" sldId="275"/>
            <ac:graphicFrameMk id="6" creationId="{D13BBB98-ED60-40FE-832C-AB43B2D96251}"/>
          </ac:graphicFrameMkLst>
        </pc:graphicFrameChg>
        <pc:graphicFrameChg chg="add del mod modGraphic">
          <ac:chgData name="Andrew Klassen" userId="6f41e4cf-1810-42e6-b9f8-5b5fb0512d07" providerId="ADAL" clId="{1D6E9B96-48D2-4EA9-B56F-6CFA46BC9A11}" dt="2018-07-13T15:26:04.912" v="6801" actId="478"/>
          <ac:graphicFrameMkLst>
            <pc:docMk/>
            <pc:sldMk cId="3036233308" sldId="275"/>
            <ac:graphicFrameMk id="7" creationId="{4115B9E0-61B6-4C84-81DF-16BCA2BFCA6E}"/>
          </ac:graphicFrameMkLst>
        </pc:graphicFrameChg>
        <pc:graphicFrameChg chg="add mod modGraphic">
          <ac:chgData name="Andrew Klassen" userId="6f41e4cf-1810-42e6-b9f8-5b5fb0512d07" providerId="ADAL" clId="{1D6E9B96-48D2-4EA9-B56F-6CFA46BC9A11}" dt="2018-07-13T15:28:53.727" v="6925" actId="14100"/>
          <ac:graphicFrameMkLst>
            <pc:docMk/>
            <pc:sldMk cId="3036233308" sldId="275"/>
            <ac:graphicFrameMk id="8" creationId="{8B7FE381-FCE9-46EC-B00A-61B7C024A632}"/>
          </ac:graphicFrameMkLst>
        </pc:graphicFrameChg>
      </pc:sldChg>
      <pc:sldChg chg="add">
        <pc:chgData name="Andrew Klassen" userId="6f41e4cf-1810-42e6-b9f8-5b5fb0512d07" providerId="ADAL" clId="{1D6E9B96-48D2-4EA9-B56F-6CFA46BC9A11}" dt="2018-07-13T15:29:07.161" v="6926" actId="20577"/>
        <pc:sldMkLst>
          <pc:docMk/>
          <pc:sldMk cId="4122885348" sldId="276"/>
        </pc:sldMkLst>
      </pc:sldChg>
      <pc:sldMasterChg chg="modSp modSldLayout">
        <pc:chgData name="Andrew Klassen" userId="6f41e4cf-1810-42e6-b9f8-5b5fb0512d07" providerId="ADAL" clId="{1D6E9B96-48D2-4EA9-B56F-6CFA46BC9A11}" dt="2018-07-13T01:50:48.296" v="39" actId="27636"/>
        <pc:sldMasterMkLst>
          <pc:docMk/>
          <pc:sldMasterMk cId="143934797" sldId="2147483725"/>
        </pc:sldMasterMkLst>
        <pc:spChg chg="mod">
          <ac:chgData name="Andrew Klassen" userId="6f41e4cf-1810-42e6-b9f8-5b5fb0512d07" providerId="ADAL" clId="{1D6E9B96-48D2-4EA9-B56F-6CFA46BC9A11}" dt="2018-07-13T01:50:48.296" v="39" actId="27636"/>
          <ac:spMkLst>
            <pc:docMk/>
            <pc:sldMasterMk cId="143934797" sldId="2147483725"/>
            <ac:spMk id="2" creationId="{00000000-0000-0000-0000-000000000000}"/>
          </ac:spMkLst>
        </pc:spChg>
        <pc:spChg chg="mod">
          <ac:chgData name="Andrew Klassen" userId="6f41e4cf-1810-42e6-b9f8-5b5fb0512d07" providerId="ADAL" clId="{1D6E9B96-48D2-4EA9-B56F-6CFA46BC9A11}" dt="2018-07-13T01:50:48.296" v="39" actId="27636"/>
          <ac:spMkLst>
            <pc:docMk/>
            <pc:sldMasterMk cId="143934797" sldId="2147483725"/>
            <ac:spMk id="3" creationId="{00000000-0000-0000-0000-000000000000}"/>
          </ac:spMkLst>
        </pc:spChg>
        <pc:spChg chg="mod">
          <ac:chgData name="Andrew Klassen" userId="6f41e4cf-1810-42e6-b9f8-5b5fb0512d07" providerId="ADAL" clId="{1D6E9B96-48D2-4EA9-B56F-6CFA46BC9A11}" dt="2018-07-13T01:50:48.296" v="39" actId="27636"/>
          <ac:spMkLst>
            <pc:docMk/>
            <pc:sldMasterMk cId="143934797" sldId="2147483725"/>
            <ac:spMk id="4" creationId="{00000000-0000-0000-0000-000000000000}"/>
          </ac:spMkLst>
        </pc:spChg>
        <pc:spChg chg="mod">
          <ac:chgData name="Andrew Klassen" userId="6f41e4cf-1810-42e6-b9f8-5b5fb0512d07" providerId="ADAL" clId="{1D6E9B96-48D2-4EA9-B56F-6CFA46BC9A11}" dt="2018-07-13T01:50:48.296" v="39" actId="27636"/>
          <ac:spMkLst>
            <pc:docMk/>
            <pc:sldMasterMk cId="143934797" sldId="2147483725"/>
            <ac:spMk id="5" creationId="{00000000-0000-0000-0000-000000000000}"/>
          </ac:spMkLst>
        </pc:spChg>
        <pc:spChg chg="mod">
          <ac:chgData name="Andrew Klassen" userId="6f41e4cf-1810-42e6-b9f8-5b5fb0512d07" providerId="ADAL" clId="{1D6E9B96-48D2-4EA9-B56F-6CFA46BC9A11}" dt="2018-07-13T01:50:48.296" v="39" actId="27636"/>
          <ac:spMkLst>
            <pc:docMk/>
            <pc:sldMasterMk cId="143934797" sldId="2147483725"/>
            <ac:spMk id="6" creationId="{00000000-0000-0000-0000-000000000000}"/>
          </ac:spMkLst>
        </pc:spChg>
        <pc:spChg chg="mod">
          <ac:chgData name="Andrew Klassen" userId="6f41e4cf-1810-42e6-b9f8-5b5fb0512d07" providerId="ADAL" clId="{1D6E9B96-48D2-4EA9-B56F-6CFA46BC9A11}" dt="2018-07-13T01:50:48.296" v="39" actId="27636"/>
          <ac:spMkLst>
            <pc:docMk/>
            <pc:sldMasterMk cId="143934797" sldId="2147483725"/>
            <ac:spMk id="7" creationId="{00000000-0000-0000-0000-000000000000}"/>
          </ac:spMkLst>
        </pc:spChg>
        <pc:sldLayoutChg chg="modSp">
          <pc:chgData name="Andrew Klassen" userId="6f41e4cf-1810-42e6-b9f8-5b5fb0512d07" providerId="ADAL" clId="{1D6E9B96-48D2-4EA9-B56F-6CFA46BC9A11}" dt="2018-07-13T01:50:48.296" v="39" actId="27636"/>
          <pc:sldLayoutMkLst>
            <pc:docMk/>
            <pc:sldMasterMk cId="143934797" sldId="2147483725"/>
            <pc:sldLayoutMk cId="3589557634" sldId="2147483726"/>
          </pc:sldLayoutMkLst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589557634" sldId="2147483726"/>
              <ac:spMk id="2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589557634" sldId="2147483726"/>
              <ac:spMk id="3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589557634" sldId="2147483726"/>
              <ac:spMk id="7" creationId="{00000000-0000-0000-0000-000000000000}"/>
            </ac:spMkLst>
          </pc:spChg>
        </pc:sldLayoutChg>
        <pc:sldLayoutChg chg="modSp">
          <pc:chgData name="Andrew Klassen" userId="6f41e4cf-1810-42e6-b9f8-5b5fb0512d07" providerId="ADAL" clId="{1D6E9B96-48D2-4EA9-B56F-6CFA46BC9A11}" dt="2018-07-13T01:50:48.296" v="39" actId="27636"/>
          <pc:sldLayoutMkLst>
            <pc:docMk/>
            <pc:sldMasterMk cId="143934797" sldId="2147483725"/>
            <pc:sldLayoutMk cId="1095166265" sldId="2147483728"/>
          </pc:sldLayoutMkLst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1095166265" sldId="2147483728"/>
              <ac:spMk id="2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1095166265" sldId="2147483728"/>
              <ac:spMk id="3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1095166265" sldId="2147483728"/>
              <ac:spMk id="7" creationId="{00000000-0000-0000-0000-000000000000}"/>
            </ac:spMkLst>
          </pc:spChg>
        </pc:sldLayoutChg>
        <pc:sldLayoutChg chg="modSp">
          <pc:chgData name="Andrew Klassen" userId="6f41e4cf-1810-42e6-b9f8-5b5fb0512d07" providerId="ADAL" clId="{1D6E9B96-48D2-4EA9-B56F-6CFA46BC9A11}" dt="2018-07-13T01:50:48.296" v="39" actId="27636"/>
          <pc:sldLayoutMkLst>
            <pc:docMk/>
            <pc:sldMasterMk cId="143934797" sldId="2147483725"/>
            <pc:sldLayoutMk cId="199430324" sldId="2147483729"/>
          </pc:sldLayoutMkLst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199430324" sldId="2147483729"/>
              <ac:spMk id="3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199430324" sldId="2147483729"/>
              <ac:spMk id="4" creationId="{00000000-0000-0000-0000-000000000000}"/>
            </ac:spMkLst>
          </pc:spChg>
        </pc:sldLayoutChg>
        <pc:sldLayoutChg chg="modSp">
          <pc:chgData name="Andrew Klassen" userId="6f41e4cf-1810-42e6-b9f8-5b5fb0512d07" providerId="ADAL" clId="{1D6E9B96-48D2-4EA9-B56F-6CFA46BC9A11}" dt="2018-07-13T01:50:48.296" v="39" actId="27636"/>
          <pc:sldLayoutMkLst>
            <pc:docMk/>
            <pc:sldMasterMk cId="143934797" sldId="2147483725"/>
            <pc:sldLayoutMk cId="3311852063" sldId="2147483730"/>
          </pc:sldLayoutMkLst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311852063" sldId="2147483730"/>
              <ac:spMk id="3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311852063" sldId="2147483730"/>
              <ac:spMk id="4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311852063" sldId="2147483730"/>
              <ac:spMk id="5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311852063" sldId="2147483730"/>
              <ac:spMk id="6" creationId="{00000000-0000-0000-0000-000000000000}"/>
            </ac:spMkLst>
          </pc:spChg>
        </pc:sldLayoutChg>
        <pc:sldLayoutChg chg="modSp">
          <pc:chgData name="Andrew Klassen" userId="6f41e4cf-1810-42e6-b9f8-5b5fb0512d07" providerId="ADAL" clId="{1D6E9B96-48D2-4EA9-B56F-6CFA46BC9A11}" dt="2018-07-13T01:50:48.296" v="39" actId="27636"/>
          <pc:sldLayoutMkLst>
            <pc:docMk/>
            <pc:sldMasterMk cId="143934797" sldId="2147483725"/>
            <pc:sldLayoutMk cId="3652565962" sldId="2147483733"/>
          </pc:sldLayoutMkLst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652565962" sldId="2147483733"/>
              <ac:spMk id="3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652565962" sldId="2147483733"/>
              <ac:spMk id="4" creationId="{00000000-0000-0000-0000-000000000000}"/>
            </ac:spMkLst>
          </pc:spChg>
        </pc:sldLayoutChg>
        <pc:sldLayoutChg chg="modSp">
          <pc:chgData name="Andrew Klassen" userId="6f41e4cf-1810-42e6-b9f8-5b5fb0512d07" providerId="ADAL" clId="{1D6E9B96-48D2-4EA9-B56F-6CFA46BC9A11}" dt="2018-07-13T01:50:48.296" v="39" actId="27636"/>
          <pc:sldLayoutMkLst>
            <pc:docMk/>
            <pc:sldMasterMk cId="143934797" sldId="2147483725"/>
            <pc:sldLayoutMk cId="1519266741" sldId="2147483734"/>
          </pc:sldLayoutMkLst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1519266741" sldId="2147483734"/>
              <ac:spMk id="3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1519266741" sldId="2147483734"/>
              <ac:spMk id="4" creationId="{00000000-0000-0000-0000-000000000000}"/>
            </ac:spMkLst>
          </pc:spChg>
        </pc:sldLayoutChg>
        <pc:sldLayoutChg chg="modSp">
          <pc:chgData name="Andrew Klassen" userId="6f41e4cf-1810-42e6-b9f8-5b5fb0512d07" providerId="ADAL" clId="{1D6E9B96-48D2-4EA9-B56F-6CFA46BC9A11}" dt="2018-07-13T01:50:48.296" v="39" actId="27636"/>
          <pc:sldLayoutMkLst>
            <pc:docMk/>
            <pc:sldMasterMk cId="143934797" sldId="2147483725"/>
            <pc:sldLayoutMk cId="388251056" sldId="2147483736"/>
          </pc:sldLayoutMkLst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88251056" sldId="2147483736"/>
              <ac:spMk id="2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88251056" sldId="2147483736"/>
              <ac:spMk id="3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88251056" sldId="2147483736"/>
              <ac:spMk id="4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88251056" sldId="2147483736"/>
              <ac:spMk id="5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88251056" sldId="2147483736"/>
              <ac:spMk id="6" creationId="{00000000-0000-0000-0000-000000000000}"/>
            </ac:spMkLst>
          </pc:spChg>
          <pc:spChg chg="mod">
            <ac:chgData name="Andrew Klassen" userId="6f41e4cf-1810-42e6-b9f8-5b5fb0512d07" providerId="ADAL" clId="{1D6E9B96-48D2-4EA9-B56F-6CFA46BC9A11}" dt="2018-07-13T01:50:48.296" v="39" actId="27636"/>
            <ac:spMkLst>
              <pc:docMk/>
              <pc:sldMasterMk cId="143934797" sldId="2147483725"/>
              <pc:sldLayoutMk cId="388251056" sldId="2147483736"/>
              <ac:spMk id="7" creationId="{00000000-0000-0000-0000-000000000000}"/>
            </ac:spMkLst>
          </pc:spChg>
        </pc:sldLayoutChg>
      </pc:sldMasterChg>
      <pc:sldMasterChg chg="modSldLayout">
        <pc:chgData name="Andrew Klassen" userId="6f41e4cf-1810-42e6-b9f8-5b5fb0512d07" providerId="ADAL" clId="{1D6E9B96-48D2-4EA9-B56F-6CFA46BC9A11}" dt="2018-07-13T06:14:50.088" v="755" actId="20577"/>
        <pc:sldMasterMkLst>
          <pc:docMk/>
          <pc:sldMasterMk cId="2946894399" sldId="2147483761"/>
        </pc:sldMasterMkLst>
        <pc:sldLayoutChg chg="setBg">
          <pc:chgData name="Andrew Klassen" userId="6f41e4cf-1810-42e6-b9f8-5b5fb0512d07" providerId="ADAL" clId="{1D6E9B96-48D2-4EA9-B56F-6CFA46BC9A11}" dt="2018-07-13T06:14:50.088" v="755" actId="20577"/>
          <pc:sldLayoutMkLst>
            <pc:docMk/>
            <pc:sldMasterMk cId="2946894399" sldId="2147483761"/>
            <pc:sldLayoutMk cId="3201768077" sldId="214748376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9537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1250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244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493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6063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15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1093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084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858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1009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540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AB9BC957-804B-4ECD-B2D0-335DD3D212BD}" type="datetimeFigureOut">
              <a:rPr lang="en-AU" smtClean="0"/>
              <a:t>14/07/2018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D7B3022-E6FB-4641-9D88-79B5202EAE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210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F5292-CCA2-42F9-92E6-ACB587AF3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163" y="180544"/>
            <a:ext cx="8603674" cy="1739347"/>
          </a:xfrm>
        </p:spPr>
        <p:txBody>
          <a:bodyPr>
            <a:normAutofit/>
          </a:bodyPr>
          <a:lstStyle/>
          <a:p>
            <a:r>
              <a:rPr lang="en-AU" sz="5400" b="1" dirty="0">
                <a:solidFill>
                  <a:schemeClr val="tx1"/>
                </a:solidFill>
              </a:rPr>
              <a:t>Disadvantage and Democracy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D68FAB-756D-4E61-B0BF-C1AB5911D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313412"/>
            <a:ext cx="9144000" cy="1309255"/>
          </a:xfrm>
        </p:spPr>
        <p:txBody>
          <a:bodyPr>
            <a:noAutofit/>
          </a:bodyPr>
          <a:lstStyle/>
          <a:p>
            <a:r>
              <a:rPr lang="en-AU" sz="4000" b="1" dirty="0">
                <a:solidFill>
                  <a:schemeClr val="bg2"/>
                </a:solidFill>
              </a:rPr>
              <a:t>Why Income and Education Matter for Attitudes Towards Democracy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01F37D1-E169-49FC-B3C5-0691F2DC78CE}"/>
              </a:ext>
            </a:extLst>
          </p:cNvPr>
          <p:cNvSpPr txBox="1">
            <a:spLocks/>
          </p:cNvSpPr>
          <p:nvPr/>
        </p:nvSpPr>
        <p:spPr>
          <a:xfrm>
            <a:off x="480518" y="4856989"/>
            <a:ext cx="4044260" cy="10672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b="1" dirty="0"/>
              <a:t>Andrew James Klassen</a:t>
            </a:r>
          </a:p>
          <a:p>
            <a:r>
              <a:rPr lang="en-AU" sz="2400" dirty="0"/>
              <a:t>andrew.Klassen@cdu.edu.au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B2BB29B-8F4A-4809-AE7A-7758307B4E29}"/>
              </a:ext>
            </a:extLst>
          </p:cNvPr>
          <p:cNvSpPr txBox="1">
            <a:spLocks/>
          </p:cNvSpPr>
          <p:nvPr/>
        </p:nvSpPr>
        <p:spPr>
          <a:xfrm>
            <a:off x="5039934" y="4856989"/>
            <a:ext cx="4044260" cy="10672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b="1" dirty="0"/>
              <a:t>Jeremiah Thomas Brown</a:t>
            </a:r>
          </a:p>
          <a:p>
            <a:r>
              <a:rPr lang="en-AU" sz="2400" dirty="0"/>
              <a:t>jtb@unimelb.edu.au</a:t>
            </a:r>
          </a:p>
        </p:txBody>
      </p:sp>
    </p:spTree>
    <p:extLst>
      <p:ext uri="{BB962C8B-B14F-4D97-AF65-F5344CB8AC3E}">
        <p14:creationId xmlns:p14="http://schemas.microsoft.com/office/powerpoint/2010/main" val="2458441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Independent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Dummy variables representing respondent demographic groups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Income shares of quintiles from UNU-WIDER and World Bank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Economic indicators from International Monetary Fund and World Bank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Indices from Democracy Barometer, Economist Intelligence Unit, Freedom House, Polity IV, and Varieties of Democracy</a:t>
            </a:r>
          </a:p>
        </p:txBody>
      </p:sp>
    </p:spTree>
    <p:extLst>
      <p:ext uri="{BB962C8B-B14F-4D97-AF65-F5344CB8AC3E}">
        <p14:creationId xmlns:p14="http://schemas.microsoft.com/office/powerpoint/2010/main" val="2669314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Group Differences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3B9D1D-4D32-44F8-A44F-B2EE32CF97E4}"/>
              </a:ext>
            </a:extLst>
          </p:cNvPr>
          <p:cNvSpPr txBox="1"/>
          <p:nvPr/>
        </p:nvSpPr>
        <p:spPr>
          <a:xfrm>
            <a:off x="4953636" y="6393222"/>
            <a:ext cx="3324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Income Share of Highest Quintile</a:t>
            </a:r>
            <a:endParaRPr lang="en-A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D62D9-656D-4535-A1D8-1B84187525EB}"/>
              </a:ext>
            </a:extLst>
          </p:cNvPr>
          <p:cNvSpPr txBox="1"/>
          <p:nvPr/>
        </p:nvSpPr>
        <p:spPr>
          <a:xfrm>
            <a:off x="865671" y="6385094"/>
            <a:ext cx="3281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Income Share of Lowest Quintile</a:t>
            </a:r>
            <a:endParaRPr lang="en-AU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94006F3-349E-41CA-8FCD-7E63249E1F89}"/>
              </a:ext>
            </a:extLst>
          </p:cNvPr>
          <p:cNvSpPr txBox="1">
            <a:spLocks/>
          </p:cNvSpPr>
          <p:nvPr/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Satisfaction with democracy changes with income distribution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Satisfaction of different groups dependent upon relative distributions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EF5EB0-2845-4AB9-A240-9197FE524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274" y="4206443"/>
            <a:ext cx="3064903" cy="22302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C04C474-DE30-4802-88B4-1D1FAD1362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24" y="4206443"/>
            <a:ext cx="3064904" cy="2230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746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Diverging Trends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3B9D1D-4D32-44F8-A44F-B2EE32CF97E4}"/>
              </a:ext>
            </a:extLst>
          </p:cNvPr>
          <p:cNvSpPr txBox="1"/>
          <p:nvPr/>
        </p:nvSpPr>
        <p:spPr>
          <a:xfrm>
            <a:off x="6206805" y="4188873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Canada</a:t>
            </a:r>
            <a:endParaRPr lang="en-AU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D62D9-656D-4535-A1D8-1B84187525EB}"/>
              </a:ext>
            </a:extLst>
          </p:cNvPr>
          <p:cNvSpPr txBox="1"/>
          <p:nvPr/>
        </p:nvSpPr>
        <p:spPr>
          <a:xfrm>
            <a:off x="1780102" y="4188528"/>
            <a:ext cx="1130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Australia</a:t>
            </a:r>
            <a:endParaRPr lang="en-AU" sz="2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94006F3-349E-41CA-8FCD-7E63249E1F89}"/>
              </a:ext>
            </a:extLst>
          </p:cNvPr>
          <p:cNvSpPr txBox="1">
            <a:spLocks/>
          </p:cNvSpPr>
          <p:nvPr/>
        </p:nvSpPr>
        <p:spPr>
          <a:xfrm>
            <a:off x="685019" y="2011680"/>
            <a:ext cx="7772400" cy="2109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Democratic satisfaction of different groups diverging further apart in some countries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Similar trends across many developed nations around the world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05FD1B9-351A-48EB-80F5-0A72675B2C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21" y="4589171"/>
            <a:ext cx="2786790" cy="20278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30F7572-4342-4C55-9B87-FA29A79412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220" y="4589172"/>
            <a:ext cx="2786790" cy="2027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133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Mixed-Effects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B7FE381-FCE9-46EC-B00A-61B7C024A632}"/>
              </a:ext>
            </a:extLst>
          </p:cNvPr>
          <p:cNvGraphicFramePr>
            <a:graphicFrameLocks noGrp="1"/>
          </p:cNvGraphicFramePr>
          <p:nvPr/>
        </p:nvGraphicFramePr>
        <p:xfrm>
          <a:off x="820169" y="2674412"/>
          <a:ext cx="7366760" cy="3811727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005544">
                  <a:extLst>
                    <a:ext uri="{9D8B030D-6E8A-4147-A177-3AD203B41FA5}">
                      <a16:colId xmlns:a16="http://schemas.microsoft.com/office/drawing/2014/main" val="2486645860"/>
                    </a:ext>
                  </a:extLst>
                </a:gridCol>
                <a:gridCol w="726218">
                  <a:extLst>
                    <a:ext uri="{9D8B030D-6E8A-4147-A177-3AD203B41FA5}">
                      <a16:colId xmlns:a16="http://schemas.microsoft.com/office/drawing/2014/main" val="2615815319"/>
                    </a:ext>
                  </a:extLst>
                </a:gridCol>
                <a:gridCol w="727195">
                  <a:extLst>
                    <a:ext uri="{9D8B030D-6E8A-4147-A177-3AD203B41FA5}">
                      <a16:colId xmlns:a16="http://schemas.microsoft.com/office/drawing/2014/main" val="1633749602"/>
                    </a:ext>
                  </a:extLst>
                </a:gridCol>
                <a:gridCol w="727195">
                  <a:extLst>
                    <a:ext uri="{9D8B030D-6E8A-4147-A177-3AD203B41FA5}">
                      <a16:colId xmlns:a16="http://schemas.microsoft.com/office/drawing/2014/main" val="3913845078"/>
                    </a:ext>
                  </a:extLst>
                </a:gridCol>
                <a:gridCol w="726218">
                  <a:extLst>
                    <a:ext uri="{9D8B030D-6E8A-4147-A177-3AD203B41FA5}">
                      <a16:colId xmlns:a16="http://schemas.microsoft.com/office/drawing/2014/main" val="983328875"/>
                    </a:ext>
                  </a:extLst>
                </a:gridCol>
                <a:gridCol w="727195">
                  <a:extLst>
                    <a:ext uri="{9D8B030D-6E8A-4147-A177-3AD203B41FA5}">
                      <a16:colId xmlns:a16="http://schemas.microsoft.com/office/drawing/2014/main" val="3177147202"/>
                    </a:ext>
                  </a:extLst>
                </a:gridCol>
                <a:gridCol w="727195">
                  <a:extLst>
                    <a:ext uri="{9D8B030D-6E8A-4147-A177-3AD203B41FA5}">
                      <a16:colId xmlns:a16="http://schemas.microsoft.com/office/drawing/2014/main" val="3997656934"/>
                    </a:ext>
                  </a:extLst>
                </a:gridCol>
              </a:tblGrid>
              <a:tr h="3414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Lowest Quintile</a:t>
                      </a:r>
                      <a:endParaRPr lang="en-A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4419" marR="104419" marT="52210" marB="5221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Highest Quintile</a:t>
                      </a:r>
                      <a:endParaRPr lang="en-A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4419" marR="104419" marT="52210" marB="5221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180098"/>
                  </a:ext>
                </a:extLst>
              </a:tr>
              <a:tr h="2305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SE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SE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1909418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Lowest Quintile x Primary Edu.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-0.010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0.001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33487550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Lowest Quintile x Tertiary Edu.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0.013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0.001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88924973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Lowest Quintile x Lower Inc.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0.005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0.001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0.001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52702682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Lowest Quintile x Higher Inc.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0.001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0.002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0.377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9014674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Highest Quintile x Primary Edu.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0.002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51396307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Highest Quintile x Tertiary Edu.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-0.004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37654265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Highest Quintile x Lower Inc.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-0.001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0.002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05972534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Highest Quintile x Higher Inc.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0.317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59044325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Lowest Quintile Income Share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-0.006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0.006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0.350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74472708"/>
                  </a:ext>
                </a:extLst>
              </a:tr>
              <a:tr h="23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Highest Quintile Income Share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A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0.002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0.002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0.350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1501229"/>
                  </a:ext>
                </a:extLst>
              </a:tr>
              <a:tr h="2305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Primary Educated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0.073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0.009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-0.096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0.020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56325705"/>
                  </a:ext>
                </a:extLst>
              </a:tr>
              <a:tr h="2305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Tertiary Educated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-0.073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0.009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0.177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0.018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39711128"/>
                  </a:ext>
                </a:extLst>
              </a:tr>
              <a:tr h="2305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Lower Income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-0.108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0.010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-0.022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0.018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0.217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99662853"/>
                  </a:ext>
                </a:extLst>
              </a:tr>
              <a:tr h="2305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Higher Income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0.052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0.011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0.000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0.079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0.019</a:t>
                      </a:r>
                      <a:endParaRPr lang="en-A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0.000</a:t>
                      </a:r>
                      <a:endParaRPr lang="en-A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60741051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733ABF0-3500-4CFF-B63E-B871777C0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019" y="2011680"/>
            <a:ext cx="7772400" cy="420624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Model summary, excludes controls etc.</a:t>
            </a:r>
            <a:br>
              <a:rPr lang="en-AU" sz="3200" dirty="0"/>
            </a:b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618358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Index Comparisons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94006F3-349E-41CA-8FCD-7E63249E1F89}"/>
              </a:ext>
            </a:extLst>
          </p:cNvPr>
          <p:cNvSpPr txBox="1">
            <a:spLocks/>
          </p:cNvSpPr>
          <p:nvPr/>
        </p:nvSpPr>
        <p:spPr>
          <a:xfrm>
            <a:off x="685019" y="2011681"/>
            <a:ext cx="7772400" cy="1417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Higher SES produced strongest associates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Lower SES weaker and less often significant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5DABA3A-3F33-444C-BE8F-B59F3138E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83259"/>
              </p:ext>
            </p:extLst>
          </p:nvPr>
        </p:nvGraphicFramePr>
        <p:xfrm>
          <a:off x="1006582" y="3429000"/>
          <a:ext cx="7129273" cy="29260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923306">
                  <a:extLst>
                    <a:ext uri="{9D8B030D-6E8A-4147-A177-3AD203B41FA5}">
                      <a16:colId xmlns:a16="http://schemas.microsoft.com/office/drawing/2014/main" val="34175728"/>
                    </a:ext>
                  </a:extLst>
                </a:gridCol>
                <a:gridCol w="1113536">
                  <a:extLst>
                    <a:ext uri="{9D8B030D-6E8A-4147-A177-3AD203B41FA5}">
                      <a16:colId xmlns:a16="http://schemas.microsoft.com/office/drawing/2014/main" val="2280976942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109291972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349737355"/>
                    </a:ext>
                  </a:extLst>
                </a:gridCol>
                <a:gridCol w="966959">
                  <a:extLst>
                    <a:ext uri="{9D8B030D-6E8A-4147-A177-3AD203B41FA5}">
                      <a16:colId xmlns:a16="http://schemas.microsoft.com/office/drawing/2014/main" val="340296886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Primary </a:t>
                      </a:r>
                      <a:br>
                        <a:rPr lang="en-GB" sz="1600" dirty="0">
                          <a:effectLst/>
                        </a:rPr>
                      </a:br>
                      <a:r>
                        <a:rPr lang="en-GB" sz="1600" dirty="0">
                          <a:effectLst/>
                        </a:rPr>
                        <a:t>Educated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Tertiary </a:t>
                      </a:r>
                      <a:br>
                        <a:rPr lang="en-GB" sz="1600" dirty="0">
                          <a:effectLst/>
                        </a:rPr>
                      </a:br>
                      <a:r>
                        <a:rPr lang="en-GB" sz="1600" dirty="0">
                          <a:effectLst/>
                        </a:rPr>
                        <a:t>Educated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Lower </a:t>
                      </a:r>
                      <a:br>
                        <a:rPr lang="en-GB" sz="1600" dirty="0">
                          <a:effectLst/>
                        </a:rPr>
                      </a:br>
                      <a:r>
                        <a:rPr lang="en-GB" sz="1600" dirty="0">
                          <a:effectLst/>
                        </a:rPr>
                        <a:t>Income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Higher </a:t>
                      </a:r>
                      <a:br>
                        <a:rPr lang="en-GB" sz="1600" dirty="0">
                          <a:effectLst/>
                        </a:rPr>
                      </a:br>
                      <a:r>
                        <a:rPr lang="en-GB" sz="1600" dirty="0">
                          <a:effectLst/>
                        </a:rPr>
                        <a:t>Income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4537515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DB: Democratic Quality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0.431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0.560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0.448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0.480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7059124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510537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EIU: Democracy Index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0.031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0.309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0.115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0.259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194584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FFFF00"/>
                          </a:solidFill>
                          <a:effectLst/>
                        </a:rPr>
                        <a:t>0.452</a:t>
                      </a:r>
                      <a:endParaRPr lang="en-A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0.000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0.008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201578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FH: Freedom in the World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-0.028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0.234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0.047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0.212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7211722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FFFF00"/>
                          </a:solidFill>
                          <a:effectLst/>
                        </a:rPr>
                        <a:t>0.442</a:t>
                      </a:r>
                      <a:endParaRPr lang="en-A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0.000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FFFF00"/>
                          </a:solidFill>
                          <a:effectLst/>
                        </a:rPr>
                        <a:t>0.230</a:t>
                      </a:r>
                      <a:endParaRPr lang="en-A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202795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POL: Institutional Democracy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-0.049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0.110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0.003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0.094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124928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FFFF00"/>
                          </a:solidFill>
                          <a:effectLst/>
                        </a:rPr>
                        <a:t>0.058</a:t>
                      </a:r>
                      <a:endParaRPr lang="en-A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0.000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FFFF00"/>
                          </a:solidFill>
                          <a:effectLst/>
                        </a:rPr>
                        <a:t>0.906</a:t>
                      </a:r>
                      <a:endParaRPr lang="en-A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0.001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5725732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V-DEM: Egalitarian Democracy</a:t>
                      </a:r>
                      <a:endParaRPr lang="en-A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0.095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0.275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0.141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0.257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9647280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0.000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70950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725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FFFF00"/>
                </a:solidFill>
              </a:rPr>
              <a:t>??? few links back to capability approach ???</a:t>
            </a:r>
            <a:endParaRPr lang="en-A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FFFF00"/>
                </a:solidFill>
              </a:rPr>
              <a:t>??? (Change this text back to white) </a:t>
            </a:r>
            <a:r>
              <a:rPr lang="en-AU" sz="3200" dirty="0">
                <a:solidFill>
                  <a:srgbClr val="FFFF00"/>
                </a:solidFill>
                <a:sym typeface="Wingdings" panose="05000000000000000000" pitchFamily="2" charset="2"/>
              </a:rPr>
              <a:t></a:t>
            </a:r>
            <a:endParaRPr lang="en-A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FFFF00"/>
                </a:solidFill>
              </a:rPr>
              <a:t>???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FFFF00"/>
                </a:solidFill>
              </a:rPr>
              <a:t>???</a:t>
            </a:r>
            <a:br>
              <a:rPr lang="en-AU" sz="3200" dirty="0"/>
            </a:b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527105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Important for democracies to ensure relative disadvantages are not extreme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Some democratic measures disconnected from disadvantaged groups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  <a:br>
              <a:rPr lang="en-AU" sz="3200" dirty="0"/>
            </a:b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771418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Discussion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94006F3-349E-41CA-8FCD-7E63249E1F89}"/>
              </a:ext>
            </a:extLst>
          </p:cNvPr>
          <p:cNvSpPr txBox="1">
            <a:spLocks/>
          </p:cNvSpPr>
          <p:nvPr/>
        </p:nvSpPr>
        <p:spPr>
          <a:xfrm>
            <a:off x="685019" y="2011680"/>
            <a:ext cx="7772400" cy="4260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Societies with less relative disadvantage have higher satisfaction overall</a:t>
            </a:r>
          </a:p>
        </p:txBody>
      </p:sp>
    </p:spTree>
    <p:extLst>
      <p:ext uri="{BB962C8B-B14F-4D97-AF65-F5344CB8AC3E}">
        <p14:creationId xmlns:p14="http://schemas.microsoft.com/office/powerpoint/2010/main" val="1566042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Capability approach useful to critique inequalities beyond standard SES model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Future research can expand areas of inequality and attitudes considered</a:t>
            </a:r>
          </a:p>
          <a:p>
            <a:pPr>
              <a:buFont typeface="Arial" panose="020B0604020202020204" pitchFamily="34" charset="0"/>
              <a:buChar char="•"/>
            </a:pPr>
            <a:endParaRPr lang="en-AU" sz="3200" dirty="0"/>
          </a:p>
          <a:p>
            <a:pPr>
              <a:buFont typeface="Arial" panose="020B0604020202020204" pitchFamily="34" charset="0"/>
              <a:buChar char="•"/>
            </a:pP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852458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crisis of citizen satisfaction </a:t>
            </a:r>
            <a:endParaRPr lang="en-A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019" y="2432394"/>
            <a:ext cx="7772400" cy="420624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200" dirty="0"/>
              <a:t>Scholars note declining citizen approval </a:t>
            </a:r>
            <a:br>
              <a:rPr lang="en-GB" sz="3200" dirty="0"/>
            </a:b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(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Foa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&amp; 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Mounk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2016; Marsh 2014; Allan 2014; 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Armingeon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&amp; 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Guthmann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2014; Diamond 2016; Erdmann 2011; 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Tormey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2014; 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Kumlin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2010; Inglehart &amp; Norris 2016; Bartels 2009; 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Achen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&amp; Bartels 2016; Dalton 2004).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/>
              <a:t>Attitudes towards democracy one aspect</a:t>
            </a:r>
            <a:br>
              <a:rPr lang="en-GB" sz="3200" dirty="0"/>
            </a:b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(Webb 2013; Karp &amp; Milazzo 2015; Loveless 2013; 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Foa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&amp; </a:t>
            </a:r>
            <a:r>
              <a:rPr lang="en-GB" sz="2000" dirty="0" err="1">
                <a:solidFill>
                  <a:schemeClr val="tx2">
                    <a:lumMod val="90000"/>
                  </a:schemeClr>
                </a:solidFill>
              </a:rPr>
              <a:t>Mounk</a:t>
            </a: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 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/>
              <a:t>Inequality a potential causal factor</a:t>
            </a:r>
            <a:br>
              <a:rPr lang="en-GB" sz="3200" dirty="0"/>
            </a:br>
            <a:r>
              <a:rPr lang="en-GB" sz="2000" dirty="0">
                <a:solidFill>
                  <a:schemeClr val="tx2">
                    <a:lumMod val="90000"/>
                  </a:schemeClr>
                </a:solidFill>
              </a:rPr>
              <a:t>(Norris 2011; Inglehart &amp; Norris 2016)</a:t>
            </a:r>
            <a:br>
              <a:rPr lang="en-GB" sz="3200" dirty="0"/>
            </a:b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01475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capability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Capability approach demonstrated shortcomings in other methods of assessing individual welfare </a:t>
            </a:r>
            <a:r>
              <a:rPr lang="en-AU" sz="2000" dirty="0">
                <a:solidFill>
                  <a:schemeClr val="tx2">
                    <a:lumMod val="90000"/>
                  </a:schemeClr>
                </a:solidFill>
              </a:rPr>
              <a:t>(Sen 1980)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FFFF00"/>
                </a:solidFill>
              </a:rPr>
              <a:t>??? something on adaptive preferences ???</a:t>
            </a:r>
            <a:r>
              <a:rPr lang="en-AU" sz="2000" dirty="0">
                <a:solidFill>
                  <a:srgbClr val="FFFF00"/>
                </a:solidFill>
              </a:rPr>
              <a:t> </a:t>
            </a:r>
            <a:r>
              <a:rPr lang="en-AU" sz="2000" dirty="0">
                <a:solidFill>
                  <a:schemeClr val="tx2">
                    <a:lumMod val="90000"/>
                  </a:schemeClr>
                </a:solidFill>
              </a:rPr>
              <a:t>(_______ ____)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Inequality could explain differences in human welfare and attitudes </a:t>
            </a:r>
            <a:r>
              <a:rPr lang="en-AU" dirty="0">
                <a:solidFill>
                  <a:schemeClr val="tx2">
                    <a:lumMod val="90000"/>
                  </a:schemeClr>
                </a:solidFill>
              </a:rPr>
              <a:t>(</a:t>
            </a:r>
            <a:r>
              <a:rPr lang="en-AU" dirty="0" err="1">
                <a:solidFill>
                  <a:schemeClr val="tx2">
                    <a:lumMod val="90000"/>
                  </a:schemeClr>
                </a:solidFill>
              </a:rPr>
              <a:t>Burchardt</a:t>
            </a:r>
            <a:r>
              <a:rPr lang="en-AU" dirty="0">
                <a:solidFill>
                  <a:schemeClr val="tx2">
                    <a:lumMod val="90000"/>
                  </a:schemeClr>
                </a:solidFill>
              </a:rPr>
              <a:t> 2009; Agee &amp; Crocker 2013; Nussbaum 2001, 2011; </a:t>
            </a:r>
            <a:r>
              <a:rPr lang="en-AU" dirty="0" err="1">
                <a:solidFill>
                  <a:schemeClr val="tx2">
                    <a:lumMod val="90000"/>
                  </a:schemeClr>
                </a:solidFill>
              </a:rPr>
              <a:t>Robeyns</a:t>
            </a:r>
            <a:r>
              <a:rPr lang="en-AU" dirty="0">
                <a:solidFill>
                  <a:schemeClr val="tx2">
                    <a:lumMod val="90000"/>
                  </a:schemeClr>
                </a:solidFill>
              </a:rPr>
              <a:t> 2005; Sen 1980; Fuller 2011; </a:t>
            </a:r>
            <a:r>
              <a:rPr lang="en-AU" dirty="0" err="1">
                <a:solidFill>
                  <a:schemeClr val="tx2">
                    <a:lumMod val="90000"/>
                  </a:schemeClr>
                </a:solidFill>
              </a:rPr>
              <a:t>Begon</a:t>
            </a:r>
            <a:r>
              <a:rPr lang="en-AU" dirty="0">
                <a:solidFill>
                  <a:schemeClr val="tx2">
                    <a:lumMod val="90000"/>
                  </a:schemeClr>
                </a:solidFill>
              </a:rPr>
              <a:t> 2015) 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68560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??? 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  <a:br>
              <a:rPr lang="en-AU" sz="3200" dirty="0"/>
            </a:b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7498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??? 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  <a:br>
              <a:rPr lang="en-AU" sz="3200" dirty="0"/>
            </a:b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451296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??? 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…</a:t>
            </a:r>
            <a:br>
              <a:rPr lang="en-AU" sz="3200" dirty="0"/>
            </a:b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4122885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89A82F9-030D-4865-B356-2A867D39F718}"/>
              </a:ext>
            </a:extLst>
          </p:cNvPr>
          <p:cNvSpPr/>
          <p:nvPr/>
        </p:nvSpPr>
        <p:spPr>
          <a:xfrm>
            <a:off x="0" y="6515925"/>
            <a:ext cx="9144000" cy="3420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761650-2A11-45A7-B75C-FE190BF932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52931"/>
            <a:ext cx="9144000" cy="3629048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FF5D232-F1A1-4126-9232-C1B8F0BD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096" y="2105152"/>
            <a:ext cx="8603488" cy="666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i="1" dirty="0"/>
              <a:t>Human Understanding Measured Across Nations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220AF5A-D4A6-41AB-ABD7-3DE4C817B5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10" y="342076"/>
            <a:ext cx="8086579" cy="129580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8571C5A-7F98-4BD2-97B2-DD44430FBE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638" y="6511862"/>
            <a:ext cx="212253" cy="32529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812E015-932C-4F9E-8EAA-49A2E60E07C0}"/>
              </a:ext>
            </a:extLst>
          </p:cNvPr>
          <p:cNvSpPr txBox="1"/>
          <p:nvPr/>
        </p:nvSpPr>
        <p:spPr>
          <a:xfrm>
            <a:off x="3398403" y="6492732"/>
            <a:ext cx="5742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>
                <a:solidFill>
                  <a:schemeClr val="bg2"/>
                </a:solidFill>
              </a:rPr>
              <a:t>https://dataverse.harvard.edu/dataverse/humansurveys</a:t>
            </a:r>
          </a:p>
        </p:txBody>
      </p:sp>
    </p:spTree>
    <p:extLst>
      <p:ext uri="{BB962C8B-B14F-4D97-AF65-F5344CB8AC3E}">
        <p14:creationId xmlns:p14="http://schemas.microsoft.com/office/powerpoint/2010/main" val="3567252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FF5D232-F1A1-4126-9232-C1B8F0BD2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" y="2128862"/>
            <a:ext cx="3657600" cy="430925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Afrobarometer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err="1"/>
              <a:t>AmericasBarometer</a:t>
            </a:r>
            <a:r>
              <a:rPr lang="en-AU" sz="20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Asia Barometer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Asian Barometer Survey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Consolidation of Democracy in Central and Eastern Europe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Comparative Study of Electoral Systems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Eurobarometer: Applicant and Candidate Countries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Eurobarometer: Central and Eastern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0EE74-ECAB-4431-A90D-2930D2469C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00428" y="2128860"/>
            <a:ext cx="3657600" cy="430925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Eurobarometer: Standard and Special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European Social Survey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European Values Study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International Social Survey Programme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err="1"/>
              <a:t>LatinoBarometer</a:t>
            </a:r>
            <a:r>
              <a:rPr lang="en-AU" sz="20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New Europe Barometer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Voice of the People Series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/>
              <a:t>World Values Survey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220AF5A-D4A6-41AB-ABD7-3DE4C817B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10" y="342076"/>
            <a:ext cx="8086579" cy="129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807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62B1-ED35-47BB-8E08-F1BB6838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Dependent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0683-951E-44B1-8957-3EA55F3E4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Public satisfaction with democracy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Four-point questions from respondent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0 – 100 scale used with country-year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3200" dirty="0"/>
              <a:t>Scale method: transform, double average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E3A3F5E-49E0-4E9C-A3AE-0A89DEC75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250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447</TotalTime>
  <Words>612</Words>
  <Application>Microsoft Office PowerPoint</Application>
  <PresentationFormat>On-screen Show (4:3)</PresentationFormat>
  <Paragraphs>210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Corbel</vt:lpstr>
      <vt:lpstr>Times New Roman</vt:lpstr>
      <vt:lpstr>Wingdings</vt:lpstr>
      <vt:lpstr>Banded</vt:lpstr>
      <vt:lpstr>Disadvantage and Democracy</vt:lpstr>
      <vt:lpstr>crisis of citizen satisfaction </vt:lpstr>
      <vt:lpstr>capability approach</vt:lpstr>
      <vt:lpstr>??? ???</vt:lpstr>
      <vt:lpstr>??? ???</vt:lpstr>
      <vt:lpstr>??? ???</vt:lpstr>
      <vt:lpstr>PowerPoint Presentation</vt:lpstr>
      <vt:lpstr>PowerPoint Presentation</vt:lpstr>
      <vt:lpstr>Dependent Variable</vt:lpstr>
      <vt:lpstr>Independent Variables</vt:lpstr>
      <vt:lpstr>Group Differences</vt:lpstr>
      <vt:lpstr>Diverging Trends</vt:lpstr>
      <vt:lpstr>Mixed-Effects</vt:lpstr>
      <vt:lpstr>Index Comparisons</vt:lpstr>
      <vt:lpstr>???</vt:lpstr>
      <vt:lpstr>IMPLICATIONS</vt:lpstr>
      <vt:lpstr>Discussion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Klassen</dc:creator>
  <cp:lastModifiedBy>Andrew Klassen</cp:lastModifiedBy>
  <cp:revision>31</cp:revision>
  <dcterms:created xsi:type="dcterms:W3CDTF">2018-07-13T01:19:32Z</dcterms:created>
  <dcterms:modified xsi:type="dcterms:W3CDTF">2018-07-13T15:51:51Z</dcterms:modified>
</cp:coreProperties>
</file>