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91" d="100"/>
          <a:sy n="91" d="100"/>
        </p:scale>
        <p:origin x="-11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6FBB0-0A01-AB48-99F7-88BABC9875D8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0DB3D-1BF3-FA4F-83F4-9519374BF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35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6FBB0-0A01-AB48-99F7-88BABC9875D8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0DB3D-1BF3-FA4F-83F4-9519374BF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97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6FBB0-0A01-AB48-99F7-88BABC9875D8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0DB3D-1BF3-FA4F-83F4-9519374BF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690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6FBB0-0A01-AB48-99F7-88BABC9875D8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0DB3D-1BF3-FA4F-83F4-9519374BF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430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6FBB0-0A01-AB48-99F7-88BABC9875D8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0DB3D-1BF3-FA4F-83F4-9519374BF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2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6FBB0-0A01-AB48-99F7-88BABC9875D8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0DB3D-1BF3-FA4F-83F4-9519374BF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708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6FBB0-0A01-AB48-99F7-88BABC9875D8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0DB3D-1BF3-FA4F-83F4-9519374BF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390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6FBB0-0A01-AB48-99F7-88BABC9875D8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0DB3D-1BF3-FA4F-83F4-9519374BF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67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6FBB0-0A01-AB48-99F7-88BABC9875D8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0DB3D-1BF3-FA4F-83F4-9519374BF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67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6FBB0-0A01-AB48-99F7-88BABC9875D8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0DB3D-1BF3-FA4F-83F4-9519374BF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794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6FBB0-0A01-AB48-99F7-88BABC9875D8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0DB3D-1BF3-FA4F-83F4-9519374BF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1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6FBB0-0A01-AB48-99F7-88BABC9875D8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0DB3D-1BF3-FA4F-83F4-9519374BF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021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elvetica"/>
                <a:cs typeface="Helvetica"/>
              </a:rPr>
              <a:t>AIM TRAIN ACHIEVE</a:t>
            </a:r>
          </a:p>
          <a:p>
            <a:r>
              <a:rPr lang="en-US" sz="1600" b="1" dirty="0">
                <a:solidFill>
                  <a:srgbClr val="7F7F7F"/>
                </a:solidFill>
                <a:latin typeface="Helvetica"/>
                <a:cs typeface="Helvetica"/>
              </a:rPr>
              <a:t>r</a:t>
            </a:r>
            <a:r>
              <a:rPr lang="en-US" sz="1600" b="1" dirty="0" smtClean="0">
                <a:solidFill>
                  <a:srgbClr val="7F7F7F"/>
                </a:solidFill>
                <a:latin typeface="Helvetica"/>
                <a:cs typeface="Helvetica"/>
              </a:rPr>
              <a:t>unning coaching</a:t>
            </a:r>
            <a:endParaRPr lang="en-US" sz="1600" b="1" dirty="0">
              <a:solidFill>
                <a:srgbClr val="7F7F7F"/>
              </a:solidFill>
              <a:latin typeface="Helvetica"/>
              <a:cs typeface="Helvetica"/>
            </a:endParaRPr>
          </a:p>
        </p:txBody>
      </p:sp>
      <p:sp>
        <p:nvSpPr>
          <p:cNvPr id="4" name="Oval 3"/>
          <p:cNvSpPr/>
          <p:nvPr/>
        </p:nvSpPr>
        <p:spPr>
          <a:xfrm>
            <a:off x="3595151" y="1772508"/>
            <a:ext cx="1953697" cy="1953945"/>
          </a:xfrm>
          <a:prstGeom prst="ellipse">
            <a:avLst/>
          </a:prstGeom>
          <a:solidFill>
            <a:srgbClr val="6CD3AE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716309" y="949059"/>
            <a:ext cx="1023946" cy="8234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6380682" y="4297924"/>
            <a:ext cx="1023946" cy="100564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753867" y="764393"/>
            <a:ext cx="206568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Logo on top</a:t>
            </a:r>
          </a:p>
          <a:p>
            <a:r>
              <a:rPr lang="en-US" dirty="0" smtClean="0"/>
              <a:t>(simple, dynamic, abstract, conveying themes of running outdoors, strength and ambition)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739560" y="5354277"/>
            <a:ext cx="2065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Text under logo</a:t>
            </a:r>
          </a:p>
          <a:p>
            <a:r>
              <a:rPr lang="en-US" dirty="0" smtClean="0"/>
              <a:t>(use different font)</a:t>
            </a:r>
          </a:p>
        </p:txBody>
      </p:sp>
    </p:spTree>
    <p:extLst>
      <p:ext uri="{BB962C8B-B14F-4D97-AF65-F5344CB8AC3E}">
        <p14:creationId xmlns:p14="http://schemas.microsoft.com/office/powerpoint/2010/main" val="231174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</Words>
  <Application>Microsoft Macintosh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Josephine Anselin</dc:creator>
  <cp:lastModifiedBy>Josephine Anselin</cp:lastModifiedBy>
  <cp:revision>1</cp:revision>
  <dcterms:created xsi:type="dcterms:W3CDTF">2018-07-20T13:50:53Z</dcterms:created>
  <dcterms:modified xsi:type="dcterms:W3CDTF">2018-07-20T13:54:03Z</dcterms:modified>
</cp:coreProperties>
</file>