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D3AE"/>
    <a:srgbClr val="78E5BC"/>
    <a:srgbClr val="26A3BA"/>
    <a:srgbClr val="1DA292"/>
    <a:srgbClr val="71D5AD"/>
    <a:srgbClr val="75DCB2"/>
    <a:srgbClr val="55DAB1"/>
    <a:srgbClr val="2E2E2E"/>
    <a:srgbClr val="52CFA7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91" d="100"/>
          <a:sy n="91" d="100"/>
        </p:scale>
        <p:origin x="-1184" y="-104"/>
      </p:cViewPr>
      <p:guideLst>
        <p:guide orient="horz" pos="4121"/>
        <p:guide pos="440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47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92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4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7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88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81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20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5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02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7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CADF1-E566-3D42-A951-19BB47AC54FD}" type="datetimeFigureOut">
              <a:rPr lang="en-US" smtClean="0"/>
              <a:t>20/07/18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C4F4F-3341-7E43-89A1-BE05B1832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1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413423" y="889300"/>
            <a:ext cx="3584944" cy="2155081"/>
          </a:xfrm>
          <a:prstGeom prst="roundRect">
            <a:avLst/>
          </a:prstGeom>
          <a:solidFill>
            <a:srgbClr val="6CD3A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13423" y="3302827"/>
            <a:ext cx="3584944" cy="1988211"/>
          </a:xfrm>
          <a:prstGeom prst="roundRect">
            <a:avLst/>
          </a:prstGeom>
          <a:solidFill>
            <a:srgbClr val="2E2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1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Josephine Anselin</dc:creator>
  <cp:lastModifiedBy>Josephine Anselin</cp:lastModifiedBy>
  <cp:revision>5</cp:revision>
  <dcterms:created xsi:type="dcterms:W3CDTF">2018-04-24T12:44:12Z</dcterms:created>
  <dcterms:modified xsi:type="dcterms:W3CDTF">2018-07-20T10:18:29Z</dcterms:modified>
</cp:coreProperties>
</file>