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3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9D10"/>
    <a:srgbClr val="D18011"/>
    <a:srgbClr val="B0B100"/>
    <a:srgbClr val="EBF36B"/>
    <a:srgbClr val="4F6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1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38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3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5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11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78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4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94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6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95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4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9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E6FBD-16BA-5C45-BE61-9B62806399C8}" type="datetimeFigureOut">
              <a:rPr lang="en-US" smtClean="0"/>
              <a:t>7/10/18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4833E-63FD-664F-9D4A-F0158C978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7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069" y="1418547"/>
            <a:ext cx="3942092" cy="391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930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xmlns:p14="http://schemas.microsoft.com/office/powerpoint/2010/main" spd="med" advTm="3000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069" y="1418547"/>
            <a:ext cx="3942092" cy="3915811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751212" y="712443"/>
            <a:ext cx="5317882" cy="5333430"/>
            <a:chOff x="1751212" y="712443"/>
            <a:chExt cx="5317882" cy="5333430"/>
          </a:xfrm>
        </p:grpSpPr>
        <p:sp>
          <p:nvSpPr>
            <p:cNvPr id="6" name="Block Arc 5"/>
            <p:cNvSpPr>
              <a:spLocks noChangeAspect="1"/>
            </p:cNvSpPr>
            <p:nvPr/>
          </p:nvSpPr>
          <p:spPr>
            <a:xfrm rot="173443">
              <a:off x="1756514" y="712443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EBF36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Block Arc 6"/>
            <p:cNvSpPr>
              <a:spLocks noChangeAspect="1"/>
            </p:cNvSpPr>
            <p:nvPr/>
          </p:nvSpPr>
          <p:spPr>
            <a:xfrm rot="5782264">
              <a:off x="1760282" y="723745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579D1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Block Arc 7"/>
            <p:cNvSpPr>
              <a:spLocks noChangeAspect="1"/>
            </p:cNvSpPr>
            <p:nvPr/>
          </p:nvSpPr>
          <p:spPr>
            <a:xfrm rot="11186259">
              <a:off x="1793006" y="742967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D1801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Block Arc 8"/>
            <p:cNvSpPr>
              <a:spLocks noChangeAspect="1"/>
            </p:cNvSpPr>
            <p:nvPr/>
          </p:nvSpPr>
          <p:spPr>
            <a:xfrm rot="16536467">
              <a:off x="1751212" y="771514"/>
              <a:ext cx="5274359" cy="5274359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95373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4899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xmlns:p14="http://schemas.microsoft.com/office/powerpoint/2010/main" spd="med" advTm="3000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751212" y="712443"/>
            <a:ext cx="5317882" cy="5333430"/>
            <a:chOff x="1751212" y="712443"/>
            <a:chExt cx="5317882" cy="5333430"/>
          </a:xfrm>
        </p:grpSpPr>
        <p:sp>
          <p:nvSpPr>
            <p:cNvPr id="6" name="Block Arc 5"/>
            <p:cNvSpPr>
              <a:spLocks noChangeAspect="1"/>
            </p:cNvSpPr>
            <p:nvPr/>
          </p:nvSpPr>
          <p:spPr>
            <a:xfrm rot="173443">
              <a:off x="1756514" y="712443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EBF36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Block Arc 6"/>
            <p:cNvSpPr>
              <a:spLocks noChangeAspect="1"/>
            </p:cNvSpPr>
            <p:nvPr/>
          </p:nvSpPr>
          <p:spPr>
            <a:xfrm rot="5782264">
              <a:off x="1760282" y="723745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579D1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Block Arc 7"/>
            <p:cNvSpPr>
              <a:spLocks noChangeAspect="1"/>
            </p:cNvSpPr>
            <p:nvPr/>
          </p:nvSpPr>
          <p:spPr>
            <a:xfrm rot="11186259">
              <a:off x="1793006" y="742967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D1801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Block Arc 8"/>
            <p:cNvSpPr>
              <a:spLocks noChangeAspect="1"/>
            </p:cNvSpPr>
            <p:nvPr/>
          </p:nvSpPr>
          <p:spPr>
            <a:xfrm rot="16536467">
              <a:off x="1751212" y="771514"/>
              <a:ext cx="5274359" cy="5274359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0" name="Picture 9" descr="pi logo.png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4F6228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909" y="2274764"/>
            <a:ext cx="1923086" cy="2426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808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xmlns:p14="http://schemas.microsoft.com/office/powerpoint/2010/main" spd="med" advTm="3000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2828472">
            <a:off x="1751212" y="712443"/>
            <a:ext cx="5317882" cy="5333430"/>
            <a:chOff x="1751212" y="712443"/>
            <a:chExt cx="5317882" cy="5333430"/>
          </a:xfrm>
        </p:grpSpPr>
        <p:sp>
          <p:nvSpPr>
            <p:cNvPr id="6" name="Block Arc 5"/>
            <p:cNvSpPr>
              <a:spLocks noChangeAspect="1"/>
            </p:cNvSpPr>
            <p:nvPr/>
          </p:nvSpPr>
          <p:spPr>
            <a:xfrm rot="173443">
              <a:off x="1756514" y="712443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EBF36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Block Arc 6"/>
            <p:cNvSpPr>
              <a:spLocks noChangeAspect="1"/>
            </p:cNvSpPr>
            <p:nvPr/>
          </p:nvSpPr>
          <p:spPr>
            <a:xfrm rot="5782264">
              <a:off x="1760282" y="723745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579D10">
                <a:alpha val="23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Block Arc 7"/>
            <p:cNvSpPr>
              <a:spLocks noChangeAspect="1"/>
            </p:cNvSpPr>
            <p:nvPr/>
          </p:nvSpPr>
          <p:spPr>
            <a:xfrm rot="11186259">
              <a:off x="1793006" y="742967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D18011">
                <a:alpha val="26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Block Arc 8"/>
            <p:cNvSpPr>
              <a:spLocks noChangeAspect="1"/>
            </p:cNvSpPr>
            <p:nvPr/>
          </p:nvSpPr>
          <p:spPr>
            <a:xfrm rot="16536467">
              <a:off x="1751212" y="771514"/>
              <a:ext cx="5274359" cy="5274359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953735">
                <a:alpha val="23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250418" y="2617933"/>
            <a:ext cx="237033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Executive</a:t>
            </a:r>
          </a:p>
          <a:p>
            <a:pPr algn="ctr"/>
            <a:r>
              <a:rPr lang="en-US" sz="4400" dirty="0" smtClean="0"/>
              <a:t>Search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052808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xmlns:p14="http://schemas.microsoft.com/office/powerpoint/2010/main" spd="med" advTm="3000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8050102">
            <a:off x="1751212" y="712443"/>
            <a:ext cx="5317882" cy="5333430"/>
            <a:chOff x="1751212" y="712443"/>
            <a:chExt cx="5317882" cy="5333430"/>
          </a:xfrm>
        </p:grpSpPr>
        <p:sp>
          <p:nvSpPr>
            <p:cNvPr id="6" name="Block Arc 5"/>
            <p:cNvSpPr>
              <a:spLocks noChangeAspect="1"/>
            </p:cNvSpPr>
            <p:nvPr/>
          </p:nvSpPr>
          <p:spPr>
            <a:xfrm rot="173443">
              <a:off x="1756514" y="712443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EBF36B">
                <a:alpha val="2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Block Arc 6"/>
            <p:cNvSpPr>
              <a:spLocks noChangeAspect="1"/>
            </p:cNvSpPr>
            <p:nvPr/>
          </p:nvSpPr>
          <p:spPr>
            <a:xfrm rot="5782264">
              <a:off x="1760282" y="723745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579D10">
                <a:alpha val="16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Block Arc 7"/>
            <p:cNvSpPr>
              <a:spLocks noChangeAspect="1"/>
            </p:cNvSpPr>
            <p:nvPr/>
          </p:nvSpPr>
          <p:spPr>
            <a:xfrm rot="11186259">
              <a:off x="1793006" y="742967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D18011">
                <a:alpha val="2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Block Arc 8"/>
            <p:cNvSpPr>
              <a:spLocks noChangeAspect="1"/>
            </p:cNvSpPr>
            <p:nvPr/>
          </p:nvSpPr>
          <p:spPr>
            <a:xfrm rot="16536467">
              <a:off x="1751212" y="771514"/>
              <a:ext cx="5274359" cy="5274359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95373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941567" y="2617933"/>
            <a:ext cx="298804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Professional </a:t>
            </a:r>
          </a:p>
          <a:p>
            <a:pPr algn="ctr"/>
            <a:r>
              <a:rPr lang="en-US" sz="4400" dirty="0" smtClean="0"/>
              <a:t>Search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3724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xmlns:p14="http://schemas.microsoft.com/office/powerpoint/2010/main" spd="med" advTm="3000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3410804">
            <a:off x="1751212" y="712443"/>
            <a:ext cx="5317882" cy="5333430"/>
            <a:chOff x="1751212" y="712443"/>
            <a:chExt cx="5317882" cy="5333430"/>
          </a:xfrm>
        </p:grpSpPr>
        <p:sp>
          <p:nvSpPr>
            <p:cNvPr id="6" name="Block Arc 5"/>
            <p:cNvSpPr>
              <a:spLocks noChangeAspect="1"/>
            </p:cNvSpPr>
            <p:nvPr/>
          </p:nvSpPr>
          <p:spPr>
            <a:xfrm rot="173443">
              <a:off x="1756514" y="712443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EBF36B">
                <a:alpha val="16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Block Arc 6"/>
            <p:cNvSpPr>
              <a:spLocks noChangeAspect="1"/>
            </p:cNvSpPr>
            <p:nvPr/>
          </p:nvSpPr>
          <p:spPr>
            <a:xfrm rot="5782264">
              <a:off x="1760282" y="723745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579D10">
                <a:alpha val="22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Block Arc 7"/>
            <p:cNvSpPr>
              <a:spLocks noChangeAspect="1"/>
            </p:cNvSpPr>
            <p:nvPr/>
          </p:nvSpPr>
          <p:spPr>
            <a:xfrm rot="11186259">
              <a:off x="1793006" y="742967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D1801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Block Arc 8"/>
            <p:cNvSpPr>
              <a:spLocks noChangeAspect="1"/>
            </p:cNvSpPr>
            <p:nvPr/>
          </p:nvSpPr>
          <p:spPr>
            <a:xfrm rot="16536467">
              <a:off x="1751212" y="771514"/>
              <a:ext cx="5274359" cy="5274359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953735">
                <a:alpha val="17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01882" y="2617933"/>
            <a:ext cx="326741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Transition </a:t>
            </a:r>
          </a:p>
          <a:p>
            <a:pPr algn="ctr"/>
            <a:r>
              <a:rPr lang="en-US" sz="4400" dirty="0" smtClean="0"/>
              <a:t>Management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3724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xmlns:p14="http://schemas.microsoft.com/office/powerpoint/2010/main" spd="med" advTm="3000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 rot="18616070">
            <a:off x="1751212" y="712443"/>
            <a:ext cx="5317882" cy="5333430"/>
            <a:chOff x="1751212" y="712443"/>
            <a:chExt cx="5317882" cy="5333430"/>
          </a:xfrm>
        </p:grpSpPr>
        <p:sp>
          <p:nvSpPr>
            <p:cNvPr id="6" name="Block Arc 5"/>
            <p:cNvSpPr>
              <a:spLocks noChangeAspect="1"/>
            </p:cNvSpPr>
            <p:nvPr/>
          </p:nvSpPr>
          <p:spPr>
            <a:xfrm rot="173443">
              <a:off x="1756514" y="712443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EBF36B">
                <a:alpha val="2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Block Arc 6"/>
            <p:cNvSpPr>
              <a:spLocks noChangeAspect="1"/>
            </p:cNvSpPr>
            <p:nvPr/>
          </p:nvSpPr>
          <p:spPr>
            <a:xfrm rot="5782264">
              <a:off x="1760282" y="723745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579D1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Block Arc 7"/>
            <p:cNvSpPr>
              <a:spLocks noChangeAspect="1"/>
            </p:cNvSpPr>
            <p:nvPr/>
          </p:nvSpPr>
          <p:spPr>
            <a:xfrm rot="11186259">
              <a:off x="1793006" y="742967"/>
              <a:ext cx="5276088" cy="5276088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D18011">
                <a:alpha val="1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Block Arc 8"/>
            <p:cNvSpPr>
              <a:spLocks noChangeAspect="1"/>
            </p:cNvSpPr>
            <p:nvPr/>
          </p:nvSpPr>
          <p:spPr>
            <a:xfrm rot="16536467">
              <a:off x="1751212" y="771514"/>
              <a:ext cx="5274359" cy="5274359"/>
            </a:xfrm>
            <a:prstGeom prst="blockArc">
              <a:avLst>
                <a:gd name="adj1" fmla="val 10800000"/>
                <a:gd name="adj2" fmla="val 15509315"/>
                <a:gd name="adj3" fmla="val 13681"/>
              </a:avLst>
            </a:prstGeom>
            <a:solidFill>
              <a:srgbClr val="953735">
                <a:alpha val="2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134291" y="2617933"/>
            <a:ext cx="26025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Consulting</a:t>
            </a:r>
          </a:p>
          <a:p>
            <a:pPr algn="ctr"/>
            <a:r>
              <a:rPr lang="en-US" sz="4400" dirty="0" smtClean="0"/>
              <a:t>Services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3724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xmlns:p14="http://schemas.microsoft.com/office/powerpoint/2010/main" spd="med" advTm="3000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8</Words>
  <Application>Microsoft Macintosh PowerPoint</Application>
  <PresentationFormat>On-screen Show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Wassong</dc:creator>
  <cp:lastModifiedBy>Kevin Wassong</cp:lastModifiedBy>
  <cp:revision>4</cp:revision>
  <dcterms:created xsi:type="dcterms:W3CDTF">2018-07-10T16:31:27Z</dcterms:created>
  <dcterms:modified xsi:type="dcterms:W3CDTF">2018-07-11T02:06:29Z</dcterms:modified>
</cp:coreProperties>
</file>