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022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94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030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364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688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749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7/9/18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534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7/9/18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933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7/9/18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003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354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363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647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48D3C02-CE2C-A14B-8D1A-423D9C62C4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704486"/>
            <a:ext cx="10058400" cy="5449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430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82CDD0-F991-A74C-A41D-20D781E275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80CB15A-1246-964B-9CD2-B29D8D2FB5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084" y="-385590"/>
            <a:ext cx="7243590" cy="7243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888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3E816D1-C9AE-6D42-9F83-4836FD8CF1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9164" y="867090"/>
            <a:ext cx="7067336" cy="512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273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161FF-4BCD-FC48-9AAC-6F144574F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DB51050-612C-6D48-9F07-64E7F85ABB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5542" y="365125"/>
            <a:ext cx="11080310" cy="5988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499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DD13-6C9C-4847-8C55-16B2A6362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ADF26-1A24-FF43-89D4-7120F2714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84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LOGO IDEAS</dc:title>
  <cp:revision>3</cp:revision>
  <dcterms:modified xsi:type="dcterms:W3CDTF">2018-07-09T10:23:18Z</dcterms:modified>
</cp:coreProperties>
</file>