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9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D2795-2CD3-4C5D-9D7C-4762046B9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057B7-4397-4B01-A117-822AC7C18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02F52-5CFA-41A3-BFE5-0B1A01EBF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70FD6-9CC7-4780-81EA-5D5C4E74FAFA}" type="datetimeFigureOut">
              <a:rPr lang="en-SG" smtClean="0"/>
              <a:t>13/7/2018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9D4B4-D002-44ED-AB8F-F5710DEA2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76B6D-94C4-4106-B0DC-9CBACE116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FCDD-9696-48A5-94F5-C4FF9136354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42330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2A8B5-8060-4C7A-8D8B-6EB79E54F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D510E-F011-4F33-9C2B-B8F13CA5E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505F0-E0CB-47CD-9A18-4A24FC902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70FD6-9CC7-4780-81EA-5D5C4E74FAFA}" type="datetimeFigureOut">
              <a:rPr lang="en-SG" smtClean="0"/>
              <a:t>13/7/2018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A3EDD-C7EE-42BD-89D5-164AF9E25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0C2F2-DEF1-4C57-8171-04AB1B127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FCDD-9696-48A5-94F5-C4FF9136354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6767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B772F3-E6D8-48ED-AF9E-F9EF936634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0680C-4074-40E9-8C9A-13CE7074A7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07554-71DD-4A13-8D18-1364F50F5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70FD6-9CC7-4780-81EA-5D5C4E74FAFA}" type="datetimeFigureOut">
              <a:rPr lang="en-SG" smtClean="0"/>
              <a:t>13/7/2018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14B06-83FF-45DF-85D3-613734BA7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4A537-D988-498C-8FDE-678246DFB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FCDD-9696-48A5-94F5-C4FF9136354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8671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00C42-FB93-4F92-8CE7-ECCB34305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C98C3-9345-4B92-81AD-FD46D120C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FEC2B1-0207-417E-BA9E-8CFA04213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70FD6-9CC7-4780-81EA-5D5C4E74FAFA}" type="datetimeFigureOut">
              <a:rPr lang="en-SG" smtClean="0"/>
              <a:t>13/7/2018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0E58E-0EC4-4D9C-95F3-5A5B92FBD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90CA5-1705-43C0-8B6E-1E42523AA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FCDD-9696-48A5-94F5-C4FF9136354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16571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50541-DBE1-42D3-9CB2-792E16E9E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D790C-DE21-4D83-A8B1-68880C326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FDF43-0C4F-4EB5-A8D7-8E558E26D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70FD6-9CC7-4780-81EA-5D5C4E74FAFA}" type="datetimeFigureOut">
              <a:rPr lang="en-SG" smtClean="0"/>
              <a:t>13/7/2018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44CC0-0EAE-4019-969F-433F33ED3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3319B-B6B6-41BB-A2A0-765FBE432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FCDD-9696-48A5-94F5-C4FF9136354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5958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99F4F-CB54-4092-9C31-3FC3AD4D5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78DE5-1C53-4B74-AFD4-71A7345E44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278630-D1CB-4BA1-98FC-F99F72DB2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604F9A-6F5D-43F2-AFFD-2B495096B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70FD6-9CC7-4780-81EA-5D5C4E74FAFA}" type="datetimeFigureOut">
              <a:rPr lang="en-SG" smtClean="0"/>
              <a:t>13/7/2018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9968B-FA23-4E04-810C-F381E921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40041A-C762-43F4-9D4D-3B734D2AA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FCDD-9696-48A5-94F5-C4FF9136354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74330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B4307-1406-499A-8310-DE558C1F5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832E14-3773-42FF-83AF-C2416D002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04834A-1595-4BD6-96FB-3537B8E7B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D9DF59-F771-4769-8654-C2430D9243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AF63FE-867F-4EAD-BEC4-385731F40C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BEA8C8-E1E5-41C8-B3F3-7AB5733DE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70FD6-9CC7-4780-81EA-5D5C4E74FAFA}" type="datetimeFigureOut">
              <a:rPr lang="en-SG" smtClean="0"/>
              <a:t>13/7/2018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DDB342-2BA2-49B9-9CC2-F38655E2F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1444AF-63AF-44D0-AD16-E021BC1BA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FCDD-9696-48A5-94F5-C4FF9136354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8791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A27EB-FAF7-4A6F-8B8C-7A4332493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4D3E29-D7B2-4F5E-8053-8529D5993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70FD6-9CC7-4780-81EA-5D5C4E74FAFA}" type="datetimeFigureOut">
              <a:rPr lang="en-SG" smtClean="0"/>
              <a:t>13/7/2018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FEAB61-EC95-4CA8-BE95-23970F0CB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EE143E-DE57-4F70-80F0-DDEF80920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FCDD-9696-48A5-94F5-C4FF9136354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34937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544993-1E40-44C8-AEFE-A7D5DD1FB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70FD6-9CC7-4780-81EA-5D5C4E74FAFA}" type="datetimeFigureOut">
              <a:rPr lang="en-SG" smtClean="0"/>
              <a:t>13/7/2018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F615EA-54B1-4685-B92B-E8234512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1466B5-CC76-4426-8B08-A0F22BE4A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FCDD-9696-48A5-94F5-C4FF9136354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5087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F2662-3176-401F-B1F1-13F3FE149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1B5FD-7543-4EBF-8C30-7BDA09701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CAB6AC-2074-42B4-BB7A-7D79BAD92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49F029-56CA-4140-8C54-04A193EE6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70FD6-9CC7-4780-81EA-5D5C4E74FAFA}" type="datetimeFigureOut">
              <a:rPr lang="en-SG" smtClean="0"/>
              <a:t>13/7/2018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890957-6BD0-4567-B11F-5BE9D6F14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7C5AFB-D4B7-48A4-A78B-D1A8E833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FCDD-9696-48A5-94F5-C4FF9136354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58255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3E440-5B93-4BD9-9D22-09B6EE7E0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F56B28-69A6-49D6-85B8-E267D3C8DD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20941C-CEBC-4A1B-9078-EA3725C32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26B45E-4F54-44FD-9629-4E4877344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70FD6-9CC7-4780-81EA-5D5C4E74FAFA}" type="datetimeFigureOut">
              <a:rPr lang="en-SG" smtClean="0"/>
              <a:t>13/7/2018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72A03-FE89-4E2C-9C05-FB88BAAE1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9C8555-0ED1-40FE-8151-56EBCAB0C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FCDD-9696-48A5-94F5-C4FF9136354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9948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6CC394-F72B-4667-B4EB-08949E96A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07D02C-340A-4AEC-AA5C-3FF9D2CB0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7786B-589B-4524-9151-97381D590F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70FD6-9CC7-4780-81EA-5D5C4E74FAFA}" type="datetimeFigureOut">
              <a:rPr lang="en-SG" smtClean="0"/>
              <a:t>13/7/2018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61122-D60C-4BCF-AC79-1CB5F9FABB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DF1DA-08FA-47BC-8F44-1814882A4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DFCDD-9696-48A5-94F5-C4FF9136354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7080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tree with roots logo">
            <a:extLst>
              <a:ext uri="{FF2B5EF4-FFF2-40B4-BE49-F238E27FC236}">
                <a16:creationId xmlns:a16="http://schemas.microsoft.com/office/drawing/2014/main" id="{697F4C52-0838-4020-9122-F56294BC1F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6049" y="206777"/>
            <a:ext cx="3831100" cy="4001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tree with roots logo">
            <a:extLst>
              <a:ext uri="{FF2B5EF4-FFF2-40B4-BE49-F238E27FC236}">
                <a16:creationId xmlns:a16="http://schemas.microsoft.com/office/drawing/2014/main" id="{ABBB30ED-204E-4040-A5E3-C7494EEED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467" y="711874"/>
            <a:ext cx="4064401" cy="2629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ltree with roots logo">
            <a:extLst>
              <a:ext uri="{FF2B5EF4-FFF2-40B4-BE49-F238E27FC236}">
                <a16:creationId xmlns:a16="http://schemas.microsoft.com/office/drawing/2014/main" id="{4AEEA6AB-67AC-4A0A-A96D-19A3ADD05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7149" y="4353269"/>
            <a:ext cx="3059406" cy="229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9A1F5995-C181-4C0C-AB9E-BC6BA0CA2042}"/>
              </a:ext>
            </a:extLst>
          </p:cNvPr>
          <p:cNvCxnSpPr>
            <a:cxnSpLocks/>
          </p:cNvCxnSpPr>
          <p:nvPr/>
        </p:nvCxnSpPr>
        <p:spPr>
          <a:xfrm flipH="1" flipV="1">
            <a:off x="8073342" y="2621666"/>
            <a:ext cx="1365813" cy="300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F5A70B74-E072-421D-B77B-C1ED400ED019}"/>
              </a:ext>
            </a:extLst>
          </p:cNvPr>
          <p:cNvSpPr txBox="1"/>
          <p:nvPr/>
        </p:nvSpPr>
        <p:spPr>
          <a:xfrm>
            <a:off x="9569110" y="1310456"/>
            <a:ext cx="14024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Roots too complicated but I like the hands representing human element. However, not clean look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8FE75E2-6FC1-4B45-991E-F38F49E5601C}"/>
              </a:ext>
            </a:extLst>
          </p:cNvPr>
          <p:cNvCxnSpPr>
            <a:cxnSpLocks/>
          </p:cNvCxnSpPr>
          <p:nvPr/>
        </p:nvCxnSpPr>
        <p:spPr>
          <a:xfrm flipH="1" flipV="1">
            <a:off x="1680259" y="3588902"/>
            <a:ext cx="1" cy="619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6119FC3-6804-4C58-A85E-F2B6A5BFD0A2}"/>
              </a:ext>
            </a:extLst>
          </p:cNvPr>
          <p:cNvSpPr txBox="1"/>
          <p:nvPr/>
        </p:nvSpPr>
        <p:spPr>
          <a:xfrm>
            <a:off x="816014" y="4272677"/>
            <a:ext cx="34029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This is a nice logo that encompass human and tree element.</a:t>
            </a:r>
          </a:p>
          <a:p>
            <a:endParaRPr lang="en-SG" dirty="0"/>
          </a:p>
          <a:p>
            <a:r>
              <a:rPr lang="en-SG" dirty="0"/>
              <a:t>Ideally, it should have a human as part of the tree logo which shows it cares for the tree/earth. Include brown, green and blue in the logo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F2FEC4C-EC5A-4772-99C1-5D2CB8525514}"/>
              </a:ext>
            </a:extLst>
          </p:cNvPr>
          <p:cNvCxnSpPr/>
          <p:nvPr/>
        </p:nvCxnSpPr>
        <p:spPr>
          <a:xfrm>
            <a:off x="9162345" y="5607934"/>
            <a:ext cx="79188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EEC3495-D822-4580-94D0-AAC1AE7B9383}"/>
              </a:ext>
            </a:extLst>
          </p:cNvPr>
          <p:cNvSpPr txBox="1"/>
          <p:nvPr/>
        </p:nvSpPr>
        <p:spPr>
          <a:xfrm>
            <a:off x="6695954" y="5222942"/>
            <a:ext cx="24663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This has human and tree element but is too common looking</a:t>
            </a:r>
          </a:p>
        </p:txBody>
      </p:sp>
    </p:spTree>
    <p:extLst>
      <p:ext uri="{BB962C8B-B14F-4D97-AF65-F5344CB8AC3E}">
        <p14:creationId xmlns:p14="http://schemas.microsoft.com/office/powerpoint/2010/main" val="343153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508DEAF-E079-4CDD-A987-C52AA9EBB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51" y="375193"/>
            <a:ext cx="3870554" cy="555104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E924564-65F2-4C36-9783-EA170CCEED28}"/>
              </a:ext>
            </a:extLst>
          </p:cNvPr>
          <p:cNvSpPr txBox="1"/>
          <p:nvPr/>
        </p:nvSpPr>
        <p:spPr>
          <a:xfrm>
            <a:off x="5775767" y="1562582"/>
            <a:ext cx="51160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This concept is more techy. </a:t>
            </a:r>
          </a:p>
          <a:p>
            <a:r>
              <a:rPr lang="en-SG" dirty="0"/>
              <a:t>add social element plus colour to this</a:t>
            </a:r>
          </a:p>
          <a:p>
            <a:r>
              <a:rPr lang="en-SG" dirty="0"/>
              <a:t>Need to improve the look of this</a:t>
            </a:r>
          </a:p>
        </p:txBody>
      </p:sp>
    </p:spTree>
    <p:extLst>
      <p:ext uri="{BB962C8B-B14F-4D97-AF65-F5344CB8AC3E}">
        <p14:creationId xmlns:p14="http://schemas.microsoft.com/office/powerpoint/2010/main" val="2310509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92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created xsi:type="dcterms:W3CDTF">2018-07-13T07:49:04Z</dcterms:created>
  <dcterms:modified xsi:type="dcterms:W3CDTF">2018-07-13T08:48:31Z</dcterms:modified>
</cp:coreProperties>
</file>