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6584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324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629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955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977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620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192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465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78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684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850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BDDF8-22A2-4B8D-A006-1E58B0C1F752}" type="datetimeFigureOut">
              <a:rPr lang="en-AU" smtClean="0"/>
              <a:t>9/07/2018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9553F-7D9F-4035-8BDE-587ECFE86E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571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/>
          <p:cNvSpPr/>
          <p:nvPr/>
        </p:nvSpPr>
        <p:spPr>
          <a:xfrm>
            <a:off x="5290358" y="581110"/>
            <a:ext cx="1546168" cy="150507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b="1" spc="300" dirty="0" smtClean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b="1" spc="300" dirty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b="1" spc="300" dirty="0" smtClean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sz="3900" b="1" spc="300" dirty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4191" y="48440"/>
            <a:ext cx="100203" cy="323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Donut 4"/>
          <p:cNvSpPr/>
          <p:nvPr/>
        </p:nvSpPr>
        <p:spPr>
          <a:xfrm rot="5400000">
            <a:off x="326284" y="229134"/>
            <a:ext cx="1743075" cy="1795357"/>
          </a:xfrm>
          <a:prstGeom prst="donut">
            <a:avLst>
              <a:gd name="adj" fmla="val 323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6329" y="374275"/>
            <a:ext cx="1546168" cy="150507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 spc="300" dirty="0" smtClean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b="1" spc="300" dirty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b="1" spc="300" dirty="0" smtClean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  <a:p>
            <a:pPr algn="ctr"/>
            <a:endParaRPr lang="en-AU" sz="3900" b="1" spc="300" dirty="0">
              <a:solidFill>
                <a:schemeClr val="bg1"/>
              </a:solidFill>
              <a:latin typeface="Kunstler Script" panose="030304020206070D0D06" pitchFamily="66" charset="0"/>
              <a:ea typeface="GulimChe" panose="020B0609000101010101" pitchFamily="49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394" y="343777"/>
            <a:ext cx="7761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u="sng" dirty="0" smtClean="0">
                <a:solidFill>
                  <a:schemeClr val="bg1"/>
                </a:solidFill>
                <a:latin typeface="Imprint MT Shadow" panose="04020605060303030202" pitchFamily="82" charset="0"/>
              </a:rPr>
              <a:t>E</a:t>
            </a:r>
            <a:endParaRPr lang="en-AU" sz="6000" u="sng" dirty="0">
              <a:solidFill>
                <a:schemeClr val="bg1"/>
              </a:solidFill>
              <a:latin typeface="Imprint MT Shadow" panose="04020605060303030202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2553" y="1288408"/>
            <a:ext cx="117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spc="300" dirty="0">
                <a:solidFill>
                  <a:schemeClr val="bg1"/>
                </a:solidFill>
                <a:latin typeface="Kunstler Script" panose="030304020206070D0D06" pitchFamily="66" charset="0"/>
                <a:ea typeface="GulimChe" panose="020B0609000101010101" pitchFamily="49" charset="-127"/>
              </a:rPr>
              <a:t>Evolve</a:t>
            </a:r>
            <a:r>
              <a:rPr lang="en-AU" dirty="0" smtClean="0"/>
              <a:t> </a:t>
            </a:r>
            <a:endParaRPr lang="en-AU" dirty="0"/>
          </a:p>
        </p:txBody>
      </p:sp>
      <p:pic>
        <p:nvPicPr>
          <p:cNvPr id="10" name="Picture 6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26" y="371724"/>
            <a:ext cx="1979472" cy="1979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ame 10"/>
          <p:cNvSpPr/>
          <p:nvPr/>
        </p:nvSpPr>
        <p:spPr>
          <a:xfrm>
            <a:off x="241762" y="2551334"/>
            <a:ext cx="1596043" cy="1554480"/>
          </a:xfrm>
          <a:prstGeom prst="frame">
            <a:avLst>
              <a:gd name="adj1" fmla="val 340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418" y="2668751"/>
            <a:ext cx="1380728" cy="131964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426850" y="3437121"/>
            <a:ext cx="117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spc="300" dirty="0">
                <a:solidFill>
                  <a:schemeClr val="bg1"/>
                </a:solidFill>
                <a:latin typeface="Kunstler Script" panose="030304020206070D0D06" pitchFamily="66" charset="0"/>
                <a:ea typeface="GulimChe" panose="020B0609000101010101" pitchFamily="49" charset="-127"/>
              </a:rPr>
              <a:t>Evolve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651695" y="2516005"/>
            <a:ext cx="7761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u="sng" dirty="0" smtClean="0">
                <a:solidFill>
                  <a:schemeClr val="bg1"/>
                </a:solidFill>
                <a:latin typeface="Imprint MT Shadow" panose="04020605060303030202" pitchFamily="82" charset="0"/>
              </a:rPr>
              <a:t>E</a:t>
            </a:r>
            <a:endParaRPr lang="en-AU" sz="6000" u="sng" dirty="0">
              <a:solidFill>
                <a:schemeClr val="bg1"/>
              </a:solidFill>
              <a:latin typeface="Imprint MT Shadow" panose="04020605060303030202" pitchFamily="82" charset="0"/>
            </a:endParaRPr>
          </a:p>
        </p:txBody>
      </p:sp>
      <p:pic>
        <p:nvPicPr>
          <p:cNvPr id="15" name="Picture 8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494" y="2476518"/>
            <a:ext cx="1921204" cy="192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5598220" y="255275"/>
            <a:ext cx="100203" cy="323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Donut 16"/>
          <p:cNvSpPr/>
          <p:nvPr/>
        </p:nvSpPr>
        <p:spPr>
          <a:xfrm rot="5400000">
            <a:off x="5200313" y="435969"/>
            <a:ext cx="1743075" cy="1795357"/>
          </a:xfrm>
          <a:prstGeom prst="donut">
            <a:avLst>
              <a:gd name="adj" fmla="val 323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98423" y="550612"/>
            <a:ext cx="7761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u="sng" dirty="0" smtClean="0">
                <a:solidFill>
                  <a:sysClr val="windowText" lastClr="000000"/>
                </a:solidFill>
                <a:latin typeface="Imprint MT Shadow" panose="04020605060303030202" pitchFamily="82" charset="0"/>
              </a:rPr>
              <a:t>E</a:t>
            </a:r>
            <a:endParaRPr lang="en-AU" sz="6000" u="sng" dirty="0">
              <a:solidFill>
                <a:sysClr val="windowText" lastClr="000000"/>
              </a:solidFill>
              <a:latin typeface="Imprint MT Shadow" panose="04020605060303030202" pitchFamily="8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76582" y="1495243"/>
            <a:ext cx="117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spc="300" dirty="0">
                <a:solidFill>
                  <a:sysClr val="windowText" lastClr="000000"/>
                </a:solidFill>
                <a:latin typeface="Kunstler Script" panose="030304020206070D0D06" pitchFamily="66" charset="0"/>
                <a:ea typeface="GulimChe" panose="020B0609000101010101" pitchFamily="49" charset="-127"/>
              </a:rPr>
              <a:t>Evolve</a:t>
            </a:r>
            <a:r>
              <a:rPr lang="en-AU" dirty="0" smtClean="0">
                <a:solidFill>
                  <a:sysClr val="windowText" lastClr="000000"/>
                </a:solidFill>
              </a:rPr>
              <a:t> </a:t>
            </a:r>
            <a:endParaRPr lang="en-AU" dirty="0">
              <a:solidFill>
                <a:sysClr val="windowText" lastClr="000000"/>
              </a:solidFill>
            </a:endParaRPr>
          </a:p>
        </p:txBody>
      </p:sp>
      <p:sp>
        <p:nvSpPr>
          <p:cNvPr id="21" name="Frame 20"/>
          <p:cNvSpPr/>
          <p:nvPr/>
        </p:nvSpPr>
        <p:spPr>
          <a:xfrm>
            <a:off x="5290359" y="2515129"/>
            <a:ext cx="1596043" cy="1554480"/>
          </a:xfrm>
          <a:prstGeom prst="frame">
            <a:avLst>
              <a:gd name="adj1" fmla="val 340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98015" y="2632546"/>
            <a:ext cx="1380728" cy="1319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TextBox 22"/>
          <p:cNvSpPr txBox="1"/>
          <p:nvPr/>
        </p:nvSpPr>
        <p:spPr>
          <a:xfrm>
            <a:off x="5475447" y="3400916"/>
            <a:ext cx="117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spc="300" dirty="0">
                <a:solidFill>
                  <a:sysClr val="windowText" lastClr="000000"/>
                </a:solidFill>
                <a:latin typeface="Kunstler Script" panose="030304020206070D0D06" pitchFamily="66" charset="0"/>
                <a:ea typeface="GulimChe" panose="020B0609000101010101" pitchFamily="49" charset="-127"/>
              </a:rPr>
              <a:t>Evolve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5698423" y="2470197"/>
            <a:ext cx="7761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u="sng" dirty="0" smtClean="0">
                <a:solidFill>
                  <a:sysClr val="windowText" lastClr="000000"/>
                </a:solidFill>
                <a:latin typeface="Imprint MT Shadow" panose="04020605060303030202" pitchFamily="82" charset="0"/>
              </a:rPr>
              <a:t>E</a:t>
            </a:r>
            <a:endParaRPr lang="en-AU" sz="6000" u="sng" dirty="0">
              <a:solidFill>
                <a:sysClr val="windowText" lastClr="000000"/>
              </a:solidFill>
              <a:latin typeface="Imprint MT Shadow" panose="04020605060303030202" pitchFamily="8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37945" y="462110"/>
            <a:ext cx="27764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A logo design like the example, BUT what I am after is a design for the letter “E”.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I want the design to be the letter but with some sort of evolution of dining or food concept built into it. like the F example </a:t>
            </a:r>
            <a:r>
              <a:rPr lang="en-AU" sz="1400" dirty="0" smtClean="0"/>
              <a:t>below</a:t>
            </a:r>
            <a:endParaRPr lang="en-A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 smtClean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53611" t="28333" r="34027" b="45898"/>
          <a:stretch/>
        </p:blipFill>
        <p:spPr>
          <a:xfrm>
            <a:off x="8993908" y="2460334"/>
            <a:ext cx="1537777" cy="1736478"/>
          </a:xfrm>
          <a:prstGeom prst="rect">
            <a:avLst/>
          </a:prstGeom>
        </p:spPr>
      </p:pic>
      <p:pic>
        <p:nvPicPr>
          <p:cNvPr id="27" name="Picture 6" descr="Image result for black and white with colour paint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141" y="4796781"/>
            <a:ext cx="1858369" cy="165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Image result for black and white with colour painting food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34" r="18038"/>
          <a:stretch/>
        </p:blipFill>
        <p:spPr bwMode="auto">
          <a:xfrm>
            <a:off x="1307859" y="4730455"/>
            <a:ext cx="2080872" cy="178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8037944" y="4074519"/>
            <a:ext cx="27764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Only black and white as the main colours but a tiny splash of colour incorporated could be nice to, like the painting examples.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Using the letter F as an example maybe making one of the flowers bright yellow or a leaf green.</a:t>
            </a:r>
          </a:p>
        </p:txBody>
      </p:sp>
    </p:spTree>
    <p:extLst>
      <p:ext uri="{BB962C8B-B14F-4D97-AF65-F5344CB8AC3E}">
        <p14:creationId xmlns:p14="http://schemas.microsoft.com/office/powerpoint/2010/main" val="1904823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GulimChe</vt:lpstr>
      <vt:lpstr>Arial</vt:lpstr>
      <vt:lpstr>Calibri</vt:lpstr>
      <vt:lpstr>Calibri Light</vt:lpstr>
      <vt:lpstr>Imprint MT Shadow</vt:lpstr>
      <vt:lpstr>Kunstler Script</vt:lpstr>
      <vt:lpstr>Office Theme</vt:lpstr>
      <vt:lpstr>PowerPoint Presentation</vt:lpstr>
    </vt:vector>
  </TitlesOfParts>
  <Company>Alsco Pty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McEvedy</dc:creator>
  <cp:lastModifiedBy>Daniel McEvedy</cp:lastModifiedBy>
  <cp:revision>7</cp:revision>
  <dcterms:created xsi:type="dcterms:W3CDTF">2018-06-21T04:00:06Z</dcterms:created>
  <dcterms:modified xsi:type="dcterms:W3CDTF">2018-07-09T01:14:03Z</dcterms:modified>
</cp:coreProperties>
</file>