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7A34-923E-444E-A7D9-F3EDEE2B0741}" type="datetimeFigureOut">
              <a:rPr lang="en-AU" smtClean="0"/>
              <a:t>13/07/2018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9ECB4-ED08-49DE-9690-127ADA7F37D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19826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7A34-923E-444E-A7D9-F3EDEE2B0741}" type="datetimeFigureOut">
              <a:rPr lang="en-AU" smtClean="0"/>
              <a:t>13/07/2018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9ECB4-ED08-49DE-9690-127ADA7F37D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09797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7A34-923E-444E-A7D9-F3EDEE2B0741}" type="datetimeFigureOut">
              <a:rPr lang="en-AU" smtClean="0"/>
              <a:t>13/07/2018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9ECB4-ED08-49DE-9690-127ADA7F37D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7428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7A34-923E-444E-A7D9-F3EDEE2B0741}" type="datetimeFigureOut">
              <a:rPr lang="en-AU" smtClean="0"/>
              <a:t>13/07/2018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9ECB4-ED08-49DE-9690-127ADA7F37D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92978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7A34-923E-444E-A7D9-F3EDEE2B0741}" type="datetimeFigureOut">
              <a:rPr lang="en-AU" smtClean="0"/>
              <a:t>13/07/2018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9ECB4-ED08-49DE-9690-127ADA7F37D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50997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7A34-923E-444E-A7D9-F3EDEE2B0741}" type="datetimeFigureOut">
              <a:rPr lang="en-AU" smtClean="0"/>
              <a:t>13/07/2018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9ECB4-ED08-49DE-9690-127ADA7F37D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8088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7A34-923E-444E-A7D9-F3EDEE2B0741}" type="datetimeFigureOut">
              <a:rPr lang="en-AU" smtClean="0"/>
              <a:t>13/07/2018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9ECB4-ED08-49DE-9690-127ADA7F37D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76589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7A34-923E-444E-A7D9-F3EDEE2B0741}" type="datetimeFigureOut">
              <a:rPr lang="en-AU" smtClean="0"/>
              <a:t>13/07/2018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9ECB4-ED08-49DE-9690-127ADA7F37D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78753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7A34-923E-444E-A7D9-F3EDEE2B0741}" type="datetimeFigureOut">
              <a:rPr lang="en-AU" smtClean="0"/>
              <a:t>13/07/2018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9ECB4-ED08-49DE-9690-127ADA7F37D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7777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7A34-923E-444E-A7D9-F3EDEE2B0741}" type="datetimeFigureOut">
              <a:rPr lang="en-AU" smtClean="0"/>
              <a:t>13/07/2018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9ECB4-ED08-49DE-9690-127ADA7F37D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254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7A34-923E-444E-A7D9-F3EDEE2B0741}" type="datetimeFigureOut">
              <a:rPr lang="en-AU" smtClean="0"/>
              <a:t>13/07/2018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9ECB4-ED08-49DE-9690-127ADA7F37D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42247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87A34-923E-444E-A7D9-F3EDEE2B0741}" type="datetimeFigureOut">
              <a:rPr lang="en-AU" smtClean="0"/>
              <a:t>13/07/2018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89ECB4-ED08-49DE-9690-127ADA7F37D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42942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Ð¢Ð¾Ð½ÐºÐ°Ñ Ð¸Ð´ÐµÑ Ð¾Ñ @beregitatto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701" y="1222245"/>
            <a:ext cx="3659967" cy="4574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fruits and veggies on vines black and whit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8509" y="4073926"/>
            <a:ext cx="2496185" cy="1962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mage result for fruits and veggies on vines black and whit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2462" y="3838600"/>
            <a:ext cx="2534136" cy="2793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Natural organic pomegranate, vector hand drawing pomegranate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7000" y="736722"/>
            <a:ext cx="3069763" cy="2578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Berries big set. Realistic strawberries, cherries, raspberries, blackberries, goji, currants, blueberries, gooseberries isolated on white background. Hand drawing. Vintage. Black and white. Vector.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7849" y="989498"/>
            <a:ext cx="3167529" cy="2252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2459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Alsco Pty Ltd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McEvedy</dc:creator>
  <cp:lastModifiedBy>Daniel McEvedy</cp:lastModifiedBy>
  <cp:revision>1</cp:revision>
  <dcterms:created xsi:type="dcterms:W3CDTF">2018-07-13T03:11:28Z</dcterms:created>
  <dcterms:modified xsi:type="dcterms:W3CDTF">2018-07-13T03:11:44Z</dcterms:modified>
</cp:coreProperties>
</file>