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26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57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1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767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5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9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0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587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8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3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9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7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79122-7410-4B41-8459-19242CE67035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1B35B-8A83-49FA-9B2F-CBE0A492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2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6641" y="136039"/>
            <a:ext cx="5278717" cy="67219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21977" y="269010"/>
            <a:ext cx="2001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Information</a:t>
            </a:r>
            <a:b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Management</a:t>
            </a:r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25880" y="276938"/>
            <a:ext cx="18141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Information</a:t>
            </a:r>
            <a:b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Support</a:t>
            </a:r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13463874">
            <a:off x="4076201" y="4939808"/>
            <a:ext cx="13548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Security</a:t>
            </a:r>
            <a:b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Ops</a:t>
            </a:r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51054" y="622953"/>
            <a:ext cx="800219" cy="223133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Network </a:t>
            </a:r>
            <a:b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OPS</a:t>
            </a:r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rot="7203744">
            <a:off x="7045948" y="4697899"/>
            <a:ext cx="1297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Service</a:t>
            </a:r>
            <a:b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Support</a:t>
            </a:r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757011" y="1410421"/>
            <a:ext cx="800219" cy="1490152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Mission</a:t>
            </a:r>
            <a:b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Command</a:t>
            </a:r>
            <a:endParaRPr lang="en-US" sz="20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9731" y="86445"/>
            <a:ext cx="26152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Went with a Fire Shield aka a Firewall look</a:t>
            </a:r>
          </a:p>
          <a:p>
            <a:endParaRPr lang="en-US" dirty="0"/>
          </a:p>
          <a:p>
            <a:r>
              <a:rPr lang="en-US" dirty="0" smtClean="0"/>
              <a:t>G6 at the Center with Departments that help make up the shield of defense</a:t>
            </a:r>
            <a:endParaRPr lang="en-US" dirty="0"/>
          </a:p>
        </p:txBody>
      </p:sp>
      <p:pic>
        <p:nvPicPr>
          <p:cNvPr id="2051" name="E1E35779-51E8-4C37-BB9B-331632A09E9A" descr="image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3630" y="1410420"/>
            <a:ext cx="2801937" cy="3487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81600" y="4389681"/>
            <a:ext cx="18816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Bodoni MT Black" panose="02070A03080606020203" pitchFamily="18" charset="0"/>
              </a:rPr>
              <a:t>Secure and Defend the Network</a:t>
            </a:r>
            <a:endParaRPr lang="en-US" sz="2000" b="1" dirty="0">
              <a:latin typeface="Bodoni MT Black" panose="02070A03080606020203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55160" y="1081499"/>
            <a:ext cx="1881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Bodoni MT Black" panose="02070A03080606020203" pitchFamily="18" charset="0"/>
              </a:rPr>
              <a:t>NCNG – G6</a:t>
            </a:r>
            <a:endParaRPr lang="en-US" sz="2000" b="1" dirty="0">
              <a:latin typeface="Bodoni MT Black" panose="02070A030806060202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48634" y="3312353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01000111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70886" y="324568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00000110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271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Bodoni MT Black</vt:lpstr>
      <vt:lpstr>Calibri</vt:lpstr>
      <vt:lpstr>Calibri Light</vt:lpstr>
      <vt:lpstr>Office Theme</vt:lpstr>
      <vt:lpstr>PowerPoint Presentation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Weems, Mark R SFC MIL NG NCARNG</dc:creator>
  <cp:lastModifiedBy>Baldwin, Ryan E 2LT MIL NG NCARNG</cp:lastModifiedBy>
  <cp:revision>12</cp:revision>
  <dcterms:created xsi:type="dcterms:W3CDTF">2018-03-14T16:15:58Z</dcterms:created>
  <dcterms:modified xsi:type="dcterms:W3CDTF">2018-05-18T15:07:50Z</dcterms:modified>
</cp:coreProperties>
</file>